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 </a:t>
            </a:r>
            <a:r>
              <a:rPr lang="en-IN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id="{AF2DB7CA-D3B6-3BE0-008E-BFC317E7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95999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1988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S.Vignesh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Kannan PL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D.Kamalesh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B.Bhuvanesh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https://github.com/Vicky3115/NM-CSE-SPCET-GROUP7.git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86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CFJCTS+PublicSans-Bold</vt:lpstr>
      <vt:lpstr>Arial Black</vt:lpstr>
      <vt:lpstr>Times New Roman</vt:lpstr>
      <vt:lpstr>PVLNNE+ArialMT</vt:lpstr>
      <vt:lpstr>RMKPBC+PublicSans-BoldItalic</vt:lpstr>
      <vt:lpstr>Corbel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2023-09-15T03:21:11Z</dcterms:modified>
</cp:coreProperties>
</file>