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8950005" cy="2225040"/>
          </a:xfrm>
          <a:prstGeom prst="rect"/>
          <a:noFill/>
        </p:spPr>
        <p:txBody>
          <a:bodyPr rtlCol="0" wrap="square">
            <a:spAutoFit/>
          </a:bodyPr>
          <a:p>
            <a:r>
              <a:rPr dirty="0" sz="2400" lang="en-US"/>
              <a:t>STUDENT NAME:</a:t>
            </a:r>
            <a:r>
              <a:rPr dirty="0" sz="2400" lang="en-GB"/>
              <a:t> </a:t>
            </a:r>
            <a:r>
              <a:rPr dirty="0" sz="2400" lang="en-US"/>
              <a:t>V</a:t>
            </a:r>
            <a:r>
              <a:rPr dirty="0" sz="2400" lang="en-US"/>
              <a:t>i</a:t>
            </a:r>
            <a:r>
              <a:rPr dirty="0" sz="2400" lang="en-US"/>
              <a:t>g</a:t>
            </a:r>
            <a:r>
              <a:rPr dirty="0" sz="2400" lang="en-US"/>
              <a:t>n</a:t>
            </a:r>
            <a:r>
              <a:rPr dirty="0" sz="2400" lang="en-US"/>
              <a:t>esh</a:t>
            </a:r>
            <a:r>
              <a:rPr dirty="0" sz="2400" lang="en-US"/>
              <a:t>.</a:t>
            </a:r>
            <a:r>
              <a:rPr dirty="0" sz="2400" lang="en-US"/>
              <a:t>M</a:t>
            </a:r>
            <a:endParaRPr altLang="en-US" lang="zh-CN"/>
          </a:p>
          <a:p>
            <a:r>
              <a:rPr dirty="0" sz="2400" lang="en-US"/>
              <a:t>REGISTER NO:</a:t>
            </a:r>
            <a:r>
              <a:rPr dirty="0" sz="2400" lang="en-GB"/>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3</a:t>
            </a:r>
            <a:r>
              <a:rPr dirty="0" sz="2400" lang="en-US"/>
              <a:t>4</a:t>
            </a:r>
            <a:r>
              <a:rPr dirty="0" sz="2400" lang="en-US"/>
              <a:t>3</a:t>
            </a:r>
            <a:r>
              <a:rPr dirty="0" sz="2400" lang="en-US"/>
              <a:t>/</a:t>
            </a:r>
            <a:r>
              <a:rPr dirty="0" sz="2400" lang="en-US"/>
              <a:t>FC40AC82E67FFF0B64444064B70C1D61</a:t>
            </a:r>
            <a:endParaRPr dirty="0" sz="2400" lang="en-US"/>
          </a:p>
          <a:p>
            <a:r>
              <a:rPr dirty="0" sz="2400" lang="en-US"/>
              <a:t>DEPARTMENT:</a:t>
            </a:r>
            <a:r>
              <a:rPr dirty="0" sz="2400" lang="en-GB"/>
              <a:t> B.COM COMMERCE</a:t>
            </a:r>
            <a:endParaRPr dirty="0" sz="2400" lang="en-US"/>
          </a:p>
          <a:p>
            <a:r>
              <a:rPr dirty="0" sz="2400" lang="en-US"/>
              <a:t>COLLEGE</a:t>
            </a:r>
            <a:r>
              <a:rPr dirty="0" sz="2400" lang="en-GB"/>
              <a:t>: S.I.V.E.T.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154984"/>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062651"/>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3556001"/>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46228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676401"/>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215991"/>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p:txBody>
          <a:bodyPr/>
          <a:p>
            <a:r>
              <a:rPr dirty="0" lang="en-IN"/>
              <a:t>Dataset Description</a:t>
            </a:r>
          </a:p>
        </p:txBody>
      </p:sp>
      <p:sp>
        <p:nvSpPr>
          <p:cNvPr id="1048674" name="Text Placeholder 2"/>
          <p:cNvSpPr>
            <a:spLocks noGrp="1"/>
          </p:cNvSpPr>
          <p:nvPr>
            <p:ph type="body" idx="1"/>
          </p:nvPr>
        </p:nvSpPr>
        <p:spPr>
          <a:xfrm>
            <a:off x="755332" y="1425035"/>
            <a:ext cx="10972800" cy="4431983"/>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2255022"/>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2024-03-29T04:07:22Z</dcterms:created>
  <dcterms:modified xsi:type="dcterms:W3CDTF">2024-09-10T04:44:41Z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9b549090b34a429f9f590e77fdaaf663</vt:lpwstr>
  </property>
</Properties>
</file>