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70" r:id="rId3"/>
    <p:sldId id="271" r:id="rId4"/>
    <p:sldId id="259" r:id="rId5"/>
    <p:sldId id="260" r:id="rId6"/>
    <p:sldId id="261" r:id="rId7"/>
    <p:sldId id="262" r:id="rId8"/>
    <p:sldId id="272" r:id="rId9"/>
    <p:sldId id="263" r:id="rId10"/>
    <p:sldId id="264" r:id="rId11"/>
    <p:sldId id="265" r:id="rId12"/>
    <p:sldId id="273"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039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04343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2253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50955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39092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94077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85616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3990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6379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6253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002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14985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8006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0169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3955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36648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4577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9/6/2024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8019397"/>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55233" y="182119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26833" y="2843537"/>
            <a:ext cx="8610600" cy="2369880"/>
          </a:xfrm>
          <a:prstGeom prst="rect">
            <a:avLst/>
          </a:prstGeom>
          <a:noFill/>
        </p:spPr>
        <p:txBody>
          <a:bodyPr wrap="square" rtlCol="0">
            <a:spAutoFit/>
          </a:bodyPr>
          <a:lstStyle/>
          <a:p>
            <a:r>
              <a:rPr lang="en-US" sz="2400" dirty="0"/>
              <a:t>STUDENT </a:t>
            </a:r>
            <a:r>
              <a:rPr lang="en-US" sz="2400" dirty="0" smtClean="0"/>
              <a:t>NAME: P.VIGNESH</a:t>
            </a:r>
            <a:endParaRPr lang="en-US" sz="2400" dirty="0"/>
          </a:p>
          <a:p>
            <a:r>
              <a:rPr lang="en-US" sz="2400" dirty="0"/>
              <a:t>REGISTER </a:t>
            </a:r>
            <a:r>
              <a:rPr lang="en-US" sz="2400" dirty="0" smtClean="0"/>
              <a:t>NO:312201146</a:t>
            </a:r>
          </a:p>
          <a:p>
            <a:r>
              <a:rPr lang="en-US" sz="2400" dirty="0" smtClean="0"/>
              <a:t>NAAN MUDHALVAN USERNAME:</a:t>
            </a:r>
            <a:r>
              <a:rPr lang="en-IN" sz="2800" dirty="0" smtClean="0"/>
              <a:t>asunm110312201146</a:t>
            </a:r>
            <a:endParaRPr lang="en-US" sz="2800" dirty="0"/>
          </a:p>
          <a:p>
            <a:r>
              <a:rPr lang="en-US" sz="2400" dirty="0"/>
              <a:t>DEPARTMENT</a:t>
            </a:r>
            <a:r>
              <a:rPr lang="en-US" sz="2400" dirty="0" smtClean="0"/>
              <a:t>: B.COM ACCOUNTING AND FINANCE</a:t>
            </a:r>
            <a:endParaRPr lang="en-US" sz="2400" dirty="0"/>
          </a:p>
          <a:p>
            <a:r>
              <a:rPr lang="en-US" sz="2400" dirty="0" smtClean="0"/>
              <a:t>COLLEGE: DRBCCC HINDU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905000" y="1549906"/>
            <a:ext cx="4847273" cy="4567276"/>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400" b="1" i="1" dirty="0">
                <a:cs typeface="Trebuchet MS"/>
              </a:rPr>
              <a:t>Data collection </a:t>
            </a:r>
          </a:p>
          <a:p>
            <a:pPr marL="552450" indent="-514350">
              <a:lnSpc>
                <a:spcPct val="100000"/>
              </a:lnSpc>
              <a:spcBef>
                <a:spcPts val="55"/>
              </a:spcBef>
              <a:buFont typeface="+mj-lt"/>
              <a:buAutoNum type="arabicPeriod"/>
            </a:pPr>
            <a:r>
              <a:rPr lang="en-US" sz="2400" b="1" i="1" dirty="0">
                <a:cs typeface="Trebuchet MS"/>
              </a:rPr>
              <a:t>Data cleaning</a:t>
            </a:r>
          </a:p>
          <a:p>
            <a:pPr marL="552450" indent="-514350">
              <a:lnSpc>
                <a:spcPct val="100000"/>
              </a:lnSpc>
              <a:spcBef>
                <a:spcPts val="55"/>
              </a:spcBef>
              <a:buFont typeface="+mj-lt"/>
              <a:buAutoNum type="arabicPeriod"/>
            </a:pPr>
            <a:r>
              <a:rPr lang="en-US" sz="2400" b="1" i="1" dirty="0">
                <a:cs typeface="Trebuchet MS"/>
              </a:rPr>
              <a:t>Filtering of data </a:t>
            </a:r>
          </a:p>
          <a:p>
            <a:pPr marL="552450" indent="-514350">
              <a:lnSpc>
                <a:spcPct val="100000"/>
              </a:lnSpc>
              <a:spcBef>
                <a:spcPts val="55"/>
              </a:spcBef>
              <a:buFont typeface="+mj-lt"/>
              <a:buAutoNum type="arabicPeriod"/>
            </a:pPr>
            <a:r>
              <a:rPr lang="en-US" sz="2400" b="1" i="1" dirty="0">
                <a:cs typeface="Trebuchet MS"/>
              </a:rPr>
              <a:t>Selecting the required fields </a:t>
            </a:r>
          </a:p>
          <a:p>
            <a:pPr marL="552450" indent="-514350">
              <a:lnSpc>
                <a:spcPct val="100000"/>
              </a:lnSpc>
              <a:spcBef>
                <a:spcPts val="55"/>
              </a:spcBef>
              <a:buFont typeface="+mj-lt"/>
              <a:buAutoNum type="arabicPeriod"/>
            </a:pPr>
            <a:r>
              <a:rPr lang="en-US" sz="2400" b="1" i="1" dirty="0">
                <a:cs typeface="Trebuchet MS"/>
              </a:rPr>
              <a:t>Converting them into a pivot table</a:t>
            </a:r>
          </a:p>
          <a:p>
            <a:pPr marL="552450" indent="-514350">
              <a:lnSpc>
                <a:spcPct val="100000"/>
              </a:lnSpc>
              <a:spcBef>
                <a:spcPts val="55"/>
              </a:spcBef>
              <a:buFont typeface="+mj-lt"/>
              <a:buAutoNum type="arabicPeriod"/>
            </a:pPr>
            <a:r>
              <a:rPr lang="en-US" sz="2400" b="1" i="1" dirty="0" err="1">
                <a:cs typeface="Trebuchet MS"/>
              </a:rPr>
              <a:t>Summarising</a:t>
            </a:r>
            <a:r>
              <a:rPr lang="en-US" sz="2400" b="1" i="1" dirty="0">
                <a:cs typeface="Trebuchet MS"/>
              </a:rPr>
              <a:t> the data </a:t>
            </a:r>
          </a:p>
          <a:p>
            <a:pPr marL="552450" indent="-514350">
              <a:lnSpc>
                <a:spcPct val="100000"/>
              </a:lnSpc>
              <a:spcBef>
                <a:spcPts val="55"/>
              </a:spcBef>
              <a:buFont typeface="+mj-lt"/>
              <a:buAutoNum type="arabicPeriod"/>
            </a:pPr>
            <a:r>
              <a:rPr lang="en-US" sz="2400" b="1" i="1" dirty="0">
                <a:cs typeface="Trebuchet MS"/>
              </a:rPr>
              <a:t>Getting the results from the data after arrangement </a:t>
            </a:r>
          </a:p>
          <a:p>
            <a:pPr marL="552450" indent="-514350">
              <a:lnSpc>
                <a:spcPct val="100000"/>
              </a:lnSpc>
              <a:spcBef>
                <a:spcPts val="55"/>
              </a:spcBef>
              <a:buFont typeface="+mj-lt"/>
              <a:buAutoNum type="arabicPeriod"/>
            </a:pPr>
            <a:r>
              <a:rPr lang="en-US" sz="2400" b="1" i="1" dirty="0">
                <a:cs typeface="Trebuchet MS"/>
              </a:rPr>
              <a:t>Getting the 3D graph </a:t>
            </a:r>
          </a:p>
          <a:p>
            <a:pPr marL="552450" indent="-514350">
              <a:lnSpc>
                <a:spcPct val="100000"/>
              </a:lnSpc>
              <a:spcBef>
                <a:spcPts val="55"/>
              </a:spcBef>
              <a:buFont typeface="+mj-lt"/>
              <a:buAutoNum type="arabicPeriod"/>
            </a:pPr>
            <a:r>
              <a:rPr lang="en-US" sz="2400" b="1" i="1" dirty="0">
                <a:cs typeface="Trebuchet MS"/>
              </a:rPr>
              <a:t>Doing the data visualization </a:t>
            </a:r>
          </a:p>
          <a:p>
            <a:pPr marL="38100">
              <a:lnSpc>
                <a:spcPct val="100000"/>
              </a:lnSpc>
              <a:spcBef>
                <a:spcPts val="55"/>
              </a:spcBef>
            </a:pPr>
            <a:endParaRPr lang="en-US" sz="2400" dirty="0">
              <a:latin typeface="Trebuchet MS"/>
              <a:cs typeface="Trebuchet MS"/>
            </a:endParaRPr>
          </a:p>
          <a:p>
            <a:pPr marL="38100">
              <a:lnSpc>
                <a:spcPct val="100000"/>
              </a:lnSpc>
              <a:spcBef>
                <a:spcPts val="55"/>
              </a:spcBef>
            </a:pPr>
            <a:endParaRPr sz="24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02166"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1644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40278"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pic>
        <p:nvPicPr>
          <p:cNvPr id="2" name="Picture 1"/>
          <p:cNvPicPr>
            <a:picLocks noChangeAspect="1"/>
          </p:cNvPicPr>
          <p:nvPr/>
        </p:nvPicPr>
        <p:blipFill>
          <a:blip r:embed="rId3"/>
          <a:stretch>
            <a:fillRect/>
          </a:stretch>
        </p:blipFill>
        <p:spPr>
          <a:xfrm>
            <a:off x="2362200" y="1219200"/>
            <a:ext cx="6477000" cy="4905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r>
              <a:rPr lang="en-US" sz="2800" b="1" i="1" dirty="0">
                <a:cs typeface="Times New Roman" panose="02020603050405020304" pitchFamily="18" charset="0"/>
              </a:rPr>
              <a:t>By this data analysis we can be able to find the number of employees in the company and we can also be able to see the employees how many are males and females in the company separately work area wise. so that the company can analyze the workforce of employees In the company who are actually employed </a:t>
            </a:r>
            <a:endParaRPr lang="en-IN" sz="2800" dirty="0"/>
          </a:p>
          <a:p>
            <a:endParaRPr lang="en-IN" sz="2800" dirty="0"/>
          </a:p>
        </p:txBody>
      </p:sp>
    </p:spTree>
    <p:extLst>
      <p:ext uri="{BB962C8B-B14F-4D97-AF65-F5344CB8AC3E}">
        <p14:creationId xmlns:p14="http://schemas.microsoft.com/office/powerpoint/2010/main" val="349725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8715" y="685800"/>
            <a:ext cx="8791575" cy="858837"/>
          </a:xfrm>
        </p:spPr>
        <p:txBody>
          <a:bodyPr/>
          <a:lstStyle/>
          <a:p>
            <a:r>
              <a:rPr lang="en-IN" spc="5" dirty="0"/>
              <a:t>PROJECT</a:t>
            </a:r>
            <a:r>
              <a:rPr lang="en-IN" spc="-85" dirty="0"/>
              <a:t> </a:t>
            </a:r>
            <a:r>
              <a:rPr lang="en-IN" spc="25" dirty="0"/>
              <a:t>TITLE</a:t>
            </a:r>
            <a:endParaRPr lang="en-IN" dirty="0"/>
          </a:p>
        </p:txBody>
      </p:sp>
      <p:sp>
        <p:nvSpPr>
          <p:cNvPr id="3" name="Subtitle 2"/>
          <p:cNvSpPr>
            <a:spLocks noGrp="1"/>
          </p:cNvSpPr>
          <p:nvPr>
            <p:ph type="subTitle" idx="1"/>
          </p:nvPr>
        </p:nvSpPr>
        <p:spPr>
          <a:xfrm>
            <a:off x="1848714" y="2286000"/>
            <a:ext cx="8791575" cy="1655762"/>
          </a:xfrm>
        </p:spPr>
        <p:txBody>
          <a:bodyPr>
            <a:normAutofit/>
          </a:bodyPr>
          <a:lstStyle/>
          <a:p>
            <a:r>
              <a:rPr lang="en-US" sz="3200" b="1" dirty="0">
                <a:solidFill>
                  <a:srgbClr val="0F0F0F"/>
                </a:solidFill>
                <a:latin typeface="Times New Roman" panose="02020603050405020304" pitchFamily="18" charset="0"/>
                <a:cs typeface="Times New Roman" panose="02020603050405020304" pitchFamily="18" charset="0"/>
              </a:rPr>
              <a:t>Employee </a:t>
            </a:r>
            <a:r>
              <a:rPr lang="en-US" sz="3200" b="1" dirty="0" smtClean="0">
                <a:solidFill>
                  <a:srgbClr val="0F0F0F"/>
                </a:solidFill>
                <a:latin typeface="Times New Roman" panose="02020603050405020304" pitchFamily="18" charset="0"/>
                <a:cs typeface="Times New Roman" panose="02020603050405020304" pitchFamily="18" charset="0"/>
              </a:rPr>
              <a:t>count </a:t>
            </a:r>
            <a:r>
              <a:rPr lang="en-US" sz="3200" b="1" dirty="0">
                <a:solidFill>
                  <a:srgbClr val="0F0F0F"/>
                </a:solidFill>
                <a:latin typeface="Times New Roman" panose="02020603050405020304" pitchFamily="18" charset="0"/>
                <a:cs typeface="Times New Roman" panose="02020603050405020304" pitchFamily="18" charset="0"/>
              </a:rPr>
              <a:t>Analysis using Excel</a:t>
            </a:r>
            <a:endParaRPr lang="en-IN" sz="3200" dirty="0">
              <a:solidFill>
                <a:srgbClr val="7030A0"/>
              </a:solidFill>
              <a:latin typeface="Times New Roman" panose="02020603050405020304" pitchFamily="18"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136864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25" dirty="0"/>
              <a:t>A</a:t>
            </a:r>
            <a:r>
              <a:rPr lang="en-IN" spc="-5" dirty="0"/>
              <a:t>G</a:t>
            </a:r>
            <a:r>
              <a:rPr lang="en-IN" spc="-35" dirty="0"/>
              <a:t>E</a:t>
            </a:r>
            <a:r>
              <a:rPr lang="en-IN" spc="15" dirty="0"/>
              <a:t>N</a:t>
            </a:r>
            <a:r>
              <a:rPr lang="en-IN" dirty="0"/>
              <a:t>DA</a:t>
            </a:r>
          </a:p>
        </p:txBody>
      </p:sp>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5716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80739"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504702"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1295400" y="1840950"/>
            <a:ext cx="5943600" cy="3897862"/>
          </a:xfrm>
          <a:prstGeom prst="rect">
            <a:avLst/>
          </a:prstGeom>
        </p:spPr>
        <p:txBody>
          <a:bodyPr vert="horz" wrap="square" lIns="0" tIns="6985" rIns="0" bIns="0" rtlCol="0">
            <a:spAutoFit/>
          </a:bodyPr>
          <a:lstStyle/>
          <a:p>
            <a:pPr marL="38100" algn="ctr">
              <a:spcBef>
                <a:spcPts val="55"/>
              </a:spcBef>
            </a:pPr>
            <a:r>
              <a:rPr lang="en-US" sz="3600" i="1" spc="10" dirty="0"/>
              <a:t>This analysis is done by the company to know about the count of workers in the respective places and know how much are the total count of workers in the company</a:t>
            </a:r>
            <a:endParaRPr lang="en-US" sz="3600" spc="10" dirty="0"/>
          </a:p>
          <a:p>
            <a:pPr marL="38100" algn="ctr">
              <a:lnSpc>
                <a:spcPct val="100000"/>
              </a:lnSpc>
              <a:spcBef>
                <a:spcPts val="55"/>
              </a:spcBef>
            </a:pPr>
            <a:endParaRPr sz="3600"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43109" y="2929961"/>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201400" y="15597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990600" y="1883612"/>
            <a:ext cx="4800600" cy="4451860"/>
          </a:xfrm>
          <a:prstGeom prst="rect">
            <a:avLst/>
          </a:prstGeom>
        </p:spPr>
        <p:txBody>
          <a:bodyPr vert="horz" wrap="square" lIns="0" tIns="6985" rIns="0" bIns="0" rtlCol="0">
            <a:spAutoFit/>
          </a:bodyPr>
          <a:lstStyle/>
          <a:p>
            <a:pPr marL="38100" algn="ctr">
              <a:spcBef>
                <a:spcPts val="55"/>
              </a:spcBef>
            </a:pPr>
            <a:r>
              <a:rPr lang="en-US" sz="3200" i="1" spc="10" dirty="0"/>
              <a:t>This project is analysis of number of workers in the company so that the company would be able to find out the total workforce of the company area wise to the males and female workers in a company.</a:t>
            </a:r>
          </a:p>
          <a:p>
            <a:pPr marL="38100" algn="ctr">
              <a:lnSpc>
                <a:spcPct val="100000"/>
              </a:lnSpc>
              <a:spcBef>
                <a:spcPts val="55"/>
              </a:spcBef>
            </a:pPr>
            <a:endParaRPr sz="3200"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733735"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64801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866435" y="501650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734088" y="2209800"/>
            <a:ext cx="7086600" cy="3492623"/>
          </a:xfrm>
          <a:prstGeom prst="rect">
            <a:avLst/>
          </a:prstGeom>
        </p:spPr>
        <p:txBody>
          <a:bodyPr vert="horz" wrap="square" lIns="0" tIns="6985" rIns="0" bIns="0" rtlCol="0">
            <a:spAutoFit/>
          </a:bodyPr>
          <a:lstStyle/>
          <a:p>
            <a:pPr marL="552450" indent="-514350" algn="ctr">
              <a:spcBef>
                <a:spcPts val="55"/>
              </a:spcBef>
              <a:buFont typeface="+mj-lt"/>
              <a:buAutoNum type="arabicPeriod"/>
            </a:pPr>
            <a:r>
              <a:rPr lang="en-US" sz="2800" i="1" spc="10" dirty="0"/>
              <a:t>The end users of this data analysis will be the company and the company manager </a:t>
            </a:r>
          </a:p>
          <a:p>
            <a:pPr marL="552450" indent="-514350" algn="ctr">
              <a:spcBef>
                <a:spcPts val="55"/>
              </a:spcBef>
              <a:buFont typeface="+mj-lt"/>
              <a:buAutoNum type="arabicPeriod"/>
            </a:pPr>
            <a:r>
              <a:rPr lang="en-US" sz="2800" i="1" spc="10" dirty="0"/>
              <a:t>This analysis helps to find out the count of workers in the company with number of males and females accurate data.</a:t>
            </a:r>
          </a:p>
          <a:p>
            <a:pPr marL="552450" indent="-514350" algn="ctr">
              <a:spcBef>
                <a:spcPts val="55"/>
              </a:spcBef>
              <a:buFont typeface="+mj-lt"/>
              <a:buAutoNum type="arabicPeriod"/>
            </a:pPr>
            <a:r>
              <a:rPr lang="en-US" sz="2800" i="1" spc="10" dirty="0"/>
              <a:t>By this they can analyze the employee pattern of the company </a:t>
            </a:r>
          </a:p>
          <a:p>
            <a:pPr marL="38100" algn="ctr">
              <a:lnSpc>
                <a:spcPct val="100000"/>
              </a:lnSpc>
              <a:spcBef>
                <a:spcPts val="55"/>
              </a:spcBef>
            </a:pPr>
            <a:endParaRPr sz="2800"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302326"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44236" y="2209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482780" y="5029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3200400" y="1828800"/>
            <a:ext cx="5401866" cy="4392869"/>
          </a:xfrm>
          <a:prstGeom prst="rect">
            <a:avLst/>
          </a:prstGeom>
        </p:spPr>
        <p:txBody>
          <a:bodyPr vert="horz" wrap="square" lIns="0" tIns="6985" rIns="0" bIns="0" rtlCol="0">
            <a:spAutoFit/>
          </a:bodyPr>
          <a:lstStyle/>
          <a:p>
            <a:pPr marL="266700" indent="-228600" algn="ctr">
              <a:lnSpc>
                <a:spcPct val="100000"/>
              </a:lnSpc>
              <a:spcBef>
                <a:spcPts val="55"/>
              </a:spcBef>
              <a:buFont typeface="+mj-lt"/>
              <a:buAutoNum type="arabicPeriod"/>
            </a:pPr>
            <a:r>
              <a:rPr lang="en-US" sz="2800" i="1" spc="10" dirty="0"/>
              <a:t>Conditional formatting : - missing values </a:t>
            </a:r>
          </a:p>
          <a:p>
            <a:pPr marL="266700" indent="-228600" algn="ctr">
              <a:lnSpc>
                <a:spcPct val="100000"/>
              </a:lnSpc>
              <a:spcBef>
                <a:spcPts val="55"/>
              </a:spcBef>
              <a:buFont typeface="+mj-lt"/>
              <a:buAutoNum type="arabicPeriod"/>
            </a:pPr>
            <a:r>
              <a:rPr lang="en-US" sz="2800" i="1" spc="10" dirty="0"/>
              <a:t>Filter remove </a:t>
            </a:r>
          </a:p>
          <a:p>
            <a:pPr marL="266700" indent="-228600" algn="ctr">
              <a:lnSpc>
                <a:spcPct val="100000"/>
              </a:lnSpc>
              <a:spcBef>
                <a:spcPts val="55"/>
              </a:spcBef>
              <a:buFont typeface="+mj-lt"/>
              <a:buAutoNum type="arabicPeriod"/>
            </a:pPr>
            <a:r>
              <a:rPr lang="en-US" sz="2800" i="1" spc="10" dirty="0"/>
              <a:t>Formula performance for summing up </a:t>
            </a:r>
          </a:p>
          <a:p>
            <a:pPr marL="266700" indent="-228600" algn="ctr">
              <a:lnSpc>
                <a:spcPct val="100000"/>
              </a:lnSpc>
              <a:spcBef>
                <a:spcPts val="55"/>
              </a:spcBef>
              <a:buFont typeface="+mj-lt"/>
              <a:buAutoNum type="arabicPeriod"/>
            </a:pPr>
            <a:r>
              <a:rPr lang="en-US" sz="2800" i="1" spc="10" dirty="0"/>
              <a:t>Pivot table-For easy transformation of large data</a:t>
            </a:r>
          </a:p>
          <a:p>
            <a:pPr marL="266700" indent="-228600" algn="ctr">
              <a:lnSpc>
                <a:spcPct val="100000"/>
              </a:lnSpc>
              <a:spcBef>
                <a:spcPts val="55"/>
              </a:spcBef>
              <a:buFont typeface="+mj-lt"/>
              <a:buAutoNum type="arabicPeriod"/>
            </a:pPr>
            <a:r>
              <a:rPr lang="en-US" sz="2800" i="1" spc="10" dirty="0"/>
              <a:t>Pivot summary</a:t>
            </a:r>
          </a:p>
          <a:p>
            <a:pPr marL="266700" indent="-228600" algn="ctr">
              <a:lnSpc>
                <a:spcPct val="100000"/>
              </a:lnSpc>
              <a:spcBef>
                <a:spcPts val="55"/>
              </a:spcBef>
              <a:buFont typeface="+mj-lt"/>
              <a:buAutoNum type="arabicPeriod"/>
            </a:pPr>
            <a:r>
              <a:rPr lang="en-US" sz="2800" i="1" spc="10" dirty="0"/>
              <a:t>line graph-Data visualization </a:t>
            </a:r>
          </a:p>
          <a:p>
            <a:pPr marL="38100" algn="ctr">
              <a:lnSpc>
                <a:spcPct val="100000"/>
              </a:lnSpc>
              <a:spcBef>
                <a:spcPts val="55"/>
              </a:spcBef>
            </a:pPr>
            <a:endParaRPr sz="2800"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Content Placeholder 2"/>
          <p:cNvSpPr>
            <a:spLocks noGrp="1"/>
          </p:cNvSpPr>
          <p:nvPr>
            <p:ph idx="1"/>
          </p:nvPr>
        </p:nvSpPr>
        <p:spPr>
          <a:xfrm>
            <a:off x="1113703" y="1828800"/>
            <a:ext cx="10468697" cy="4572000"/>
          </a:xfrm>
        </p:spPr>
        <p:txBody>
          <a:bodyPr>
            <a:noAutofit/>
          </a:bodyPr>
          <a:lstStyle/>
          <a:p>
            <a:r>
              <a:rPr lang="en-IN" sz="1800" b="1" i="1" dirty="0">
                <a:cs typeface="Arial" panose="020B0604020202020204" pitchFamily="34" charset="0"/>
              </a:rPr>
              <a:t>Employee data- </a:t>
            </a:r>
            <a:r>
              <a:rPr lang="en-IN" sz="1800" b="1" i="1" dirty="0" err="1">
                <a:cs typeface="Arial" panose="020B0604020202020204" pitchFamily="34" charset="0"/>
              </a:rPr>
              <a:t>edunet</a:t>
            </a:r>
            <a:r>
              <a:rPr lang="en-IN" sz="1800" b="1" i="1" dirty="0">
                <a:cs typeface="Arial" panose="020B0604020202020204" pitchFamily="34" charset="0"/>
              </a:rPr>
              <a:t> dashboard</a:t>
            </a:r>
            <a:br>
              <a:rPr lang="en-IN" sz="1800" b="1" i="1" dirty="0">
                <a:cs typeface="Arial" panose="020B0604020202020204" pitchFamily="34" charset="0"/>
              </a:rPr>
            </a:br>
            <a:endParaRPr lang="en-IN" sz="1800" b="1" i="1" dirty="0" smtClean="0">
              <a:cs typeface="Arial" panose="020B0604020202020204" pitchFamily="34" charset="0"/>
            </a:endParaRPr>
          </a:p>
          <a:p>
            <a:r>
              <a:rPr lang="en-IN" sz="1800" b="1" i="1" dirty="0" smtClean="0">
                <a:cs typeface="Arial" panose="020B0604020202020204" pitchFamily="34" charset="0"/>
              </a:rPr>
              <a:t>Total </a:t>
            </a:r>
            <a:r>
              <a:rPr lang="en-IN" sz="1800" b="1" i="1" dirty="0">
                <a:cs typeface="Arial" panose="020B0604020202020204" pitchFamily="34" charset="0"/>
              </a:rPr>
              <a:t>9 features from a to h</a:t>
            </a:r>
            <a:br>
              <a:rPr lang="en-IN" sz="1800" b="1" i="1" dirty="0">
                <a:cs typeface="Arial" panose="020B0604020202020204" pitchFamily="34" charset="0"/>
              </a:rPr>
            </a:br>
            <a:endParaRPr lang="en-IN" sz="1800" b="1" i="1" dirty="0">
              <a:cs typeface="Arial" panose="020B0604020202020204" pitchFamily="34" charset="0"/>
            </a:endParaRPr>
          </a:p>
          <a:p>
            <a:r>
              <a:rPr lang="en-IN" sz="1800" b="1" i="1" dirty="0">
                <a:cs typeface="Arial" panose="020B0604020202020204" pitchFamily="34" charset="0"/>
              </a:rPr>
              <a:t>3 features were taken</a:t>
            </a:r>
            <a:br>
              <a:rPr lang="en-IN" sz="1800" b="1" i="1" dirty="0">
                <a:cs typeface="Arial" panose="020B0604020202020204" pitchFamily="34" charset="0"/>
              </a:rPr>
            </a:br>
            <a:endParaRPr lang="en-IN" sz="1800" b="1" i="1" dirty="0">
              <a:cs typeface="Arial" panose="020B0604020202020204" pitchFamily="34" charset="0"/>
            </a:endParaRPr>
          </a:p>
          <a:p>
            <a:r>
              <a:rPr lang="en-IN" sz="1800" b="1" i="1" dirty="0">
                <a:cs typeface="Arial" panose="020B0604020202020204" pitchFamily="34" charset="0"/>
              </a:rPr>
              <a:t>gender-male female</a:t>
            </a:r>
            <a:br>
              <a:rPr lang="en-IN" sz="1800" b="1" i="1" dirty="0">
                <a:cs typeface="Arial" panose="020B0604020202020204" pitchFamily="34" charset="0"/>
              </a:rPr>
            </a:br>
            <a:r>
              <a:rPr lang="en-IN" sz="1800" b="1" i="1" dirty="0">
                <a:cs typeface="Arial" panose="020B0604020202020204" pitchFamily="34" charset="0"/>
              </a:rPr>
              <a:t> </a:t>
            </a:r>
          </a:p>
          <a:p>
            <a:r>
              <a:rPr lang="en-IN" sz="1800" b="1" i="1" dirty="0">
                <a:cs typeface="Arial" panose="020B0604020202020204" pitchFamily="34" charset="0"/>
              </a:rPr>
              <a:t>Name-text</a:t>
            </a:r>
            <a:br>
              <a:rPr lang="en-IN" sz="1800" b="1" i="1" dirty="0">
                <a:cs typeface="Arial" panose="020B0604020202020204" pitchFamily="34" charset="0"/>
              </a:rPr>
            </a:br>
            <a:endParaRPr lang="en-IN" sz="1800" b="1" i="1" dirty="0">
              <a:cs typeface="Arial" panose="020B0604020202020204" pitchFamily="34" charset="0"/>
            </a:endParaRPr>
          </a:p>
          <a:p>
            <a:r>
              <a:rPr lang="en-IN" sz="1800" b="1" i="1" dirty="0">
                <a:cs typeface="Arial" panose="020B0604020202020204" pitchFamily="34" charset="0"/>
              </a:rPr>
              <a:t>work location-text</a:t>
            </a:r>
          </a:p>
          <a:p>
            <a:endParaRPr lang="en-IN" sz="1800" dirty="0"/>
          </a:p>
        </p:txBody>
      </p:sp>
    </p:spTree>
    <p:extLst>
      <p:ext uri="{BB962C8B-B14F-4D97-AF65-F5344CB8AC3E}">
        <p14:creationId xmlns:p14="http://schemas.microsoft.com/office/powerpoint/2010/main" val="309554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515600" y="534265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87036" y="25079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653712" y="6019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3124200" y="1993467"/>
            <a:ext cx="4495800" cy="3097643"/>
          </a:xfrm>
          <a:prstGeom prst="rect">
            <a:avLst/>
          </a:prstGeom>
        </p:spPr>
        <p:txBody>
          <a:bodyPr vert="horz" wrap="square" lIns="0" tIns="6985" rIns="0" bIns="0" rtlCol="0">
            <a:spAutoFit/>
          </a:bodyPr>
          <a:lstStyle/>
          <a:p>
            <a:pPr marL="38100">
              <a:spcBef>
                <a:spcPts val="55"/>
              </a:spcBef>
            </a:pPr>
            <a:r>
              <a:rPr lang="en-US" sz="4000" b="1" i="1" spc="10" dirty="0">
                <a:latin typeface="Agency FB" panose="020B0503020202020204" pitchFamily="34" charset="0"/>
                <a:cs typeface="Trebuchet MS"/>
              </a:rPr>
              <a:t>The 3D animated visualization result makes this a absolute blinded wow factor </a:t>
            </a:r>
            <a:endParaRPr lang="en-US" sz="4000" b="1" i="1" dirty="0">
              <a:latin typeface="Agency FB" panose="020B0503020202020204" pitchFamily="34" charset="0"/>
              <a:cs typeface="Trebuchet MS"/>
            </a:endParaRPr>
          </a:p>
          <a:p>
            <a:pPr marL="38100">
              <a:lnSpc>
                <a:spcPct val="100000"/>
              </a:lnSpc>
              <a:spcBef>
                <a:spcPts val="55"/>
              </a:spcBef>
            </a:pPr>
            <a:endParaRPr sz="4000" dirty="0">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196</TotalTime>
  <Words>336</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Agency FB</vt:lpstr>
      <vt:lpstr>Arial</vt:lpstr>
      <vt:lpstr>Calibri</vt:lpstr>
      <vt:lpstr>Roboto</vt:lpstr>
      <vt:lpstr>Times New Roman</vt:lpstr>
      <vt:lpstr>Trebuchet MS</vt:lpstr>
      <vt:lpstr>Tw Cen MT</vt:lpstr>
      <vt:lpstr>Circuit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14</cp:revision>
  <dcterms:created xsi:type="dcterms:W3CDTF">2024-03-29T15:07:22Z</dcterms:created>
  <dcterms:modified xsi:type="dcterms:W3CDTF">2024-09-06T15:49:54Z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