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61" r:id="rId5"/>
    <p:sldId id="262" r:id="rId6"/>
    <p:sldId id="272" r:id="rId7"/>
    <p:sldId id="264" r:id="rId8"/>
    <p:sldId id="265" r:id="rId9"/>
    <p:sldId id="269" r:id="rId10"/>
    <p:sldId id="270" r:id="rId11"/>
    <p:sldId id="271" r:id="rId12"/>
    <p:sldId id="273" r:id="rId13"/>
    <p:sldId id="266" r:id="rId14"/>
    <p:sldId id="274"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94A0D-5152-413A-8B1C-1863CE921CA7}" v="44" dt="2024-04-25T00:33:40.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Yadav Baira" userId="1e5aec2736d52c0c" providerId="LiveId" clId="{27294A0D-5152-413A-8B1C-1863CE921CA7}"/>
    <pc:docChg chg="undo redo custSel addSld modSld sldOrd">
      <pc:chgData name="Vivek Yadav Baira" userId="1e5aec2736d52c0c" providerId="LiveId" clId="{27294A0D-5152-413A-8B1C-1863CE921CA7}" dt="2024-04-25T21:24:11.865" v="542" actId="20577"/>
      <pc:docMkLst>
        <pc:docMk/>
      </pc:docMkLst>
      <pc:sldChg chg="addSp delSp modSp mod">
        <pc:chgData name="Vivek Yadav Baira" userId="1e5aec2736d52c0c" providerId="LiveId" clId="{27294A0D-5152-413A-8B1C-1863CE921CA7}" dt="2024-04-24T17:02:37.864" v="287" actId="26606"/>
        <pc:sldMkLst>
          <pc:docMk/>
          <pc:sldMk cId="995410693" sldId="256"/>
        </pc:sldMkLst>
        <pc:spChg chg="mod">
          <ac:chgData name="Vivek Yadav Baira" userId="1e5aec2736d52c0c" providerId="LiveId" clId="{27294A0D-5152-413A-8B1C-1863CE921CA7}" dt="2024-04-24T17:02:37.864" v="287" actId="26606"/>
          <ac:spMkLst>
            <pc:docMk/>
            <pc:sldMk cId="995410693" sldId="256"/>
            <ac:spMk id="2" creationId="{1ACF5040-3B98-4C3F-B61F-7BCE0D46043D}"/>
          </ac:spMkLst>
        </pc:spChg>
        <pc:spChg chg="add del">
          <ac:chgData name="Vivek Yadav Baira" userId="1e5aec2736d52c0c" providerId="LiveId" clId="{27294A0D-5152-413A-8B1C-1863CE921CA7}" dt="2024-04-18T02:33:01.789" v="16" actId="26606"/>
          <ac:spMkLst>
            <pc:docMk/>
            <pc:sldMk cId="995410693" sldId="256"/>
            <ac:spMk id="20" creationId="{657F69E0-C4B0-4BEC-A689-4F8D877F05D4}"/>
          </ac:spMkLst>
        </pc:spChg>
        <pc:spChg chg="add del">
          <ac:chgData name="Vivek Yadav Baira" userId="1e5aec2736d52c0c" providerId="LiveId" clId="{27294A0D-5152-413A-8B1C-1863CE921CA7}" dt="2024-04-18T02:33:01.789" v="16" actId="26606"/>
          <ac:spMkLst>
            <pc:docMk/>
            <pc:sldMk cId="995410693" sldId="256"/>
            <ac:spMk id="22" creationId="{9F6380B4-6A1C-481E-8408-B4E6C75B9B81}"/>
          </ac:spMkLst>
        </pc:spChg>
        <pc:spChg chg="add del">
          <ac:chgData name="Vivek Yadav Baira" userId="1e5aec2736d52c0c" providerId="LiveId" clId="{27294A0D-5152-413A-8B1C-1863CE921CA7}" dt="2024-04-18T02:33:16.481" v="22" actId="26606"/>
          <ac:spMkLst>
            <pc:docMk/>
            <pc:sldMk cId="995410693" sldId="256"/>
            <ac:spMk id="24" creationId="{AF2F604E-43BE-4DC3-B983-E071523364F8}"/>
          </ac:spMkLst>
        </pc:spChg>
        <pc:spChg chg="add del">
          <ac:chgData name="Vivek Yadav Baira" userId="1e5aec2736d52c0c" providerId="LiveId" clId="{27294A0D-5152-413A-8B1C-1863CE921CA7}" dt="2024-04-18T02:33:16.481" v="22" actId="26606"/>
          <ac:spMkLst>
            <pc:docMk/>
            <pc:sldMk cId="995410693" sldId="256"/>
            <ac:spMk id="25" creationId="{0671A8AE-40A1-4631-A6B8-581AFF065482}"/>
          </ac:spMkLst>
        </pc:spChg>
        <pc:spChg chg="add del">
          <ac:chgData name="Vivek Yadav Baira" userId="1e5aec2736d52c0c" providerId="LiveId" clId="{27294A0D-5152-413A-8B1C-1863CE921CA7}" dt="2024-04-18T02:33:16.481" v="22" actId="26606"/>
          <ac:spMkLst>
            <pc:docMk/>
            <pc:sldMk cId="995410693" sldId="256"/>
            <ac:spMk id="26" creationId="{08C9B587-E65E-4B52-B37C-ABEBB6E87928}"/>
          </ac:spMkLst>
        </pc:spChg>
        <pc:spChg chg="add del">
          <ac:chgData name="Vivek Yadav Baira" userId="1e5aec2736d52c0c" providerId="LiveId" clId="{27294A0D-5152-413A-8B1C-1863CE921CA7}" dt="2024-04-18T02:33:16.481" v="22" actId="26606"/>
          <ac:spMkLst>
            <pc:docMk/>
            <pc:sldMk cId="995410693" sldId="256"/>
            <ac:spMk id="27" creationId="{AB58EF07-17C2-48CF-ABB0-EEF1F17CB8F0}"/>
          </ac:spMkLst>
        </pc:spChg>
        <pc:spChg chg="add del">
          <ac:chgData name="Vivek Yadav Baira" userId="1e5aec2736d52c0c" providerId="LiveId" clId="{27294A0D-5152-413A-8B1C-1863CE921CA7}" dt="2024-04-24T17:02:37.864" v="287" actId="26606"/>
          <ac:spMkLst>
            <pc:docMk/>
            <pc:sldMk cId="995410693" sldId="256"/>
            <ac:spMk id="32" creationId="{657F69E0-C4B0-4BEC-A689-4F8D877F05D4}"/>
          </ac:spMkLst>
        </pc:spChg>
        <pc:spChg chg="add del">
          <ac:chgData name="Vivek Yadav Baira" userId="1e5aec2736d52c0c" providerId="LiveId" clId="{27294A0D-5152-413A-8B1C-1863CE921CA7}" dt="2024-04-24T17:02:37.864" v="287" actId="26606"/>
          <ac:spMkLst>
            <pc:docMk/>
            <pc:sldMk cId="995410693" sldId="256"/>
            <ac:spMk id="34" creationId="{9F6380B4-6A1C-481E-8408-B4E6C75B9B81}"/>
          </ac:spMkLst>
        </pc:spChg>
        <pc:spChg chg="add del">
          <ac:chgData name="Vivek Yadav Baira" userId="1e5aec2736d52c0c" providerId="LiveId" clId="{27294A0D-5152-413A-8B1C-1863CE921CA7}" dt="2024-04-24T17:02:08.485" v="282" actId="26606"/>
          <ac:spMkLst>
            <pc:docMk/>
            <pc:sldMk cId="995410693" sldId="256"/>
            <ac:spMk id="39" creationId="{F8446B12-7391-4711-8B31-112A0B896C76}"/>
          </ac:spMkLst>
        </pc:spChg>
        <pc:spChg chg="add del">
          <ac:chgData name="Vivek Yadav Baira" userId="1e5aec2736d52c0c" providerId="LiveId" clId="{27294A0D-5152-413A-8B1C-1863CE921CA7}" dt="2024-04-24T17:02:19.872" v="284" actId="26606"/>
          <ac:spMkLst>
            <pc:docMk/>
            <pc:sldMk cId="995410693" sldId="256"/>
            <ac:spMk id="45" creationId="{08C9B587-E65E-4B52-B37C-ABEBB6E87928}"/>
          </ac:spMkLst>
        </pc:spChg>
        <pc:spChg chg="add del">
          <ac:chgData name="Vivek Yadav Baira" userId="1e5aec2736d52c0c" providerId="LiveId" clId="{27294A0D-5152-413A-8B1C-1863CE921CA7}" dt="2024-04-24T17:02:19.872" v="284" actId="26606"/>
          <ac:spMkLst>
            <pc:docMk/>
            <pc:sldMk cId="995410693" sldId="256"/>
            <ac:spMk id="46" creationId="{0671A8AE-40A1-4631-A6B8-581AFF065482}"/>
          </ac:spMkLst>
        </pc:spChg>
        <pc:spChg chg="add del">
          <ac:chgData name="Vivek Yadav Baira" userId="1e5aec2736d52c0c" providerId="LiveId" clId="{27294A0D-5152-413A-8B1C-1863CE921CA7}" dt="2024-04-24T17:02:19.872" v="284" actId="26606"/>
          <ac:spMkLst>
            <pc:docMk/>
            <pc:sldMk cId="995410693" sldId="256"/>
            <ac:spMk id="47" creationId="{AB58EF07-17C2-48CF-ABB0-EEF1F17CB8F0}"/>
          </ac:spMkLst>
        </pc:spChg>
        <pc:spChg chg="add del">
          <ac:chgData name="Vivek Yadav Baira" userId="1e5aec2736d52c0c" providerId="LiveId" clId="{27294A0D-5152-413A-8B1C-1863CE921CA7}" dt="2024-04-24T17:02:19.872" v="284" actId="26606"/>
          <ac:spMkLst>
            <pc:docMk/>
            <pc:sldMk cId="995410693" sldId="256"/>
            <ac:spMk id="48" creationId="{AF2F604E-43BE-4DC3-B983-E071523364F8}"/>
          </ac:spMkLst>
        </pc:spChg>
        <pc:spChg chg="add del">
          <ac:chgData name="Vivek Yadav Baira" userId="1e5aec2736d52c0c" providerId="LiveId" clId="{27294A0D-5152-413A-8B1C-1863CE921CA7}" dt="2024-04-24T17:02:37.833" v="286" actId="26606"/>
          <ac:spMkLst>
            <pc:docMk/>
            <pc:sldMk cId="995410693" sldId="256"/>
            <ac:spMk id="50" creationId="{9B37791B-B040-4694-BFDC-8DD132D86E8E}"/>
          </ac:spMkLst>
        </pc:spChg>
        <pc:spChg chg="add">
          <ac:chgData name="Vivek Yadav Baira" userId="1e5aec2736d52c0c" providerId="LiveId" clId="{27294A0D-5152-413A-8B1C-1863CE921CA7}" dt="2024-04-24T17:02:37.864" v="287" actId="26606"/>
          <ac:spMkLst>
            <pc:docMk/>
            <pc:sldMk cId="995410693" sldId="256"/>
            <ac:spMk id="56" creationId="{22A397E7-BF60-45B2-84C7-B074B76C37A7}"/>
          </ac:spMkLst>
        </pc:spChg>
        <pc:spChg chg="add">
          <ac:chgData name="Vivek Yadav Baira" userId="1e5aec2736d52c0c" providerId="LiveId" clId="{27294A0D-5152-413A-8B1C-1863CE921CA7}" dt="2024-04-24T17:02:37.864" v="287" actId="26606"/>
          <ac:spMkLst>
            <pc:docMk/>
            <pc:sldMk cId="995410693" sldId="256"/>
            <ac:spMk id="57" creationId="{890DEF05-784E-4B61-89E4-04C4ECF4E5A0}"/>
          </ac:spMkLst>
        </pc:spChg>
        <pc:grpChg chg="add del">
          <ac:chgData name="Vivek Yadav Baira" userId="1e5aec2736d52c0c" providerId="LiveId" clId="{27294A0D-5152-413A-8B1C-1863CE921CA7}" dt="2024-04-24T17:02:08.485" v="282" actId="26606"/>
          <ac:grpSpMkLst>
            <pc:docMk/>
            <pc:sldMk cId="995410693" sldId="256"/>
            <ac:grpSpMk id="41" creationId="{AC0B7807-0C83-4963-821A-69B172722E49}"/>
          </ac:grpSpMkLst>
        </pc:grpChg>
        <pc:grpChg chg="add del">
          <ac:chgData name="Vivek Yadav Baira" userId="1e5aec2736d52c0c" providerId="LiveId" clId="{27294A0D-5152-413A-8B1C-1863CE921CA7}" dt="2024-04-24T17:02:37.833" v="286" actId="26606"/>
          <ac:grpSpMkLst>
            <pc:docMk/>
            <pc:sldMk cId="995410693" sldId="256"/>
            <ac:grpSpMk id="51" creationId="{4B2AE301-8298-47C2-81FA-781BA50D9933}"/>
          </ac:grpSpMkLst>
        </pc:grpChg>
        <pc:picChg chg="mod ord">
          <ac:chgData name="Vivek Yadav Baira" userId="1e5aec2736d52c0c" providerId="LiveId" clId="{27294A0D-5152-413A-8B1C-1863CE921CA7}" dt="2024-04-24T17:02:37.864" v="287" actId="26606"/>
          <ac:picMkLst>
            <pc:docMk/>
            <pc:sldMk cId="995410693" sldId="256"/>
            <ac:picMk id="15" creationId="{04182011-25A5-474C-0DED-A382A1C70AF7}"/>
          </ac:picMkLst>
        </pc:picChg>
        <pc:cxnChg chg="add">
          <ac:chgData name="Vivek Yadav Baira" userId="1e5aec2736d52c0c" providerId="LiveId" clId="{27294A0D-5152-413A-8B1C-1863CE921CA7}" dt="2024-04-24T17:02:37.864" v="287" actId="26606"/>
          <ac:cxnSpMkLst>
            <pc:docMk/>
            <pc:sldMk cId="995410693" sldId="256"/>
            <ac:cxnSpMk id="43" creationId="{C41BAEC7-F7B0-4224-8B18-8F74B7D87F0B}"/>
          </ac:cxnSpMkLst>
        </pc:cxnChg>
      </pc:sldChg>
      <pc:sldChg chg="addSp delSp modSp mod setBg addAnim delAnim setClrOvrMap">
        <pc:chgData name="Vivek Yadav Baira" userId="1e5aec2736d52c0c" providerId="LiveId" clId="{27294A0D-5152-413A-8B1C-1863CE921CA7}" dt="2024-04-24T17:01:42.829" v="280" actId="26606"/>
        <pc:sldMkLst>
          <pc:docMk/>
          <pc:sldMk cId="1848628775" sldId="257"/>
        </pc:sldMkLst>
        <pc:spChg chg="mod">
          <ac:chgData name="Vivek Yadav Baira" userId="1e5aec2736d52c0c" providerId="LiveId" clId="{27294A0D-5152-413A-8B1C-1863CE921CA7}" dt="2024-04-24T17:01:42.829" v="280" actId="26606"/>
          <ac:spMkLst>
            <pc:docMk/>
            <pc:sldMk cId="1848628775" sldId="257"/>
            <ac:spMk id="2" creationId="{DBAC2B5F-61D9-D4EE-633B-E00F29690369}"/>
          </ac:spMkLst>
        </pc:spChg>
        <pc:spChg chg="add del">
          <ac:chgData name="Vivek Yadav Baira" userId="1e5aec2736d52c0c" providerId="LiveId" clId="{27294A0D-5152-413A-8B1C-1863CE921CA7}" dt="2024-04-24T17:01:42.829" v="280" actId="26606"/>
          <ac:spMkLst>
            <pc:docMk/>
            <pc:sldMk cId="1848628775" sldId="257"/>
            <ac:spMk id="7" creationId="{8C790BE2-4E4F-4AAF-81A2-4A6F4885EBE6}"/>
          </ac:spMkLst>
        </pc:spChg>
        <pc:spChg chg="add del">
          <ac:chgData name="Vivek Yadav Baira" userId="1e5aec2736d52c0c" providerId="LiveId" clId="{27294A0D-5152-413A-8B1C-1863CE921CA7}" dt="2024-04-24T17:01:42.829" v="280" actId="26606"/>
          <ac:spMkLst>
            <pc:docMk/>
            <pc:sldMk cId="1848628775" sldId="257"/>
            <ac:spMk id="9" creationId="{D28B54C3-B57B-472A-B96E-1FCB67093DC2}"/>
          </ac:spMkLst>
        </pc:spChg>
        <pc:spChg chg="add del">
          <ac:chgData name="Vivek Yadav Baira" userId="1e5aec2736d52c0c" providerId="LiveId" clId="{27294A0D-5152-413A-8B1C-1863CE921CA7}" dt="2024-04-24T17:01:42.829" v="280" actId="26606"/>
          <ac:spMkLst>
            <pc:docMk/>
            <pc:sldMk cId="1848628775" sldId="257"/>
            <ac:spMk id="11" creationId="{7DB3C429-F8DA-49B9-AF84-21996FCF78B5}"/>
          </ac:spMkLst>
        </pc:spChg>
        <pc:spChg chg="add del">
          <ac:chgData name="Vivek Yadav Baira" userId="1e5aec2736d52c0c" providerId="LiveId" clId="{27294A0D-5152-413A-8B1C-1863CE921CA7}" dt="2024-04-24T17:01:42.829" v="280" actId="26606"/>
          <ac:spMkLst>
            <pc:docMk/>
            <pc:sldMk cId="1848628775" sldId="257"/>
            <ac:spMk id="13" creationId="{E12088DD-B1AD-40E0-8B86-1D87A2CCD9BE}"/>
          </ac:spMkLst>
        </pc:spChg>
        <pc:spChg chg="add del">
          <ac:chgData name="Vivek Yadav Baira" userId="1e5aec2736d52c0c" providerId="LiveId" clId="{27294A0D-5152-413A-8B1C-1863CE921CA7}" dt="2024-04-24T17:01:42.829" v="280" actId="26606"/>
          <ac:spMkLst>
            <pc:docMk/>
            <pc:sldMk cId="1848628775" sldId="257"/>
            <ac:spMk id="15" creationId="{C4C9F2B0-1044-46EB-8AEB-C3BFFDE6C2CC}"/>
          </ac:spMkLst>
        </pc:spChg>
        <pc:spChg chg="add del">
          <ac:chgData name="Vivek Yadav Baira" userId="1e5aec2736d52c0c" providerId="LiveId" clId="{27294A0D-5152-413A-8B1C-1863CE921CA7}" dt="2024-04-24T17:01:42.829" v="280" actId="26606"/>
          <ac:spMkLst>
            <pc:docMk/>
            <pc:sldMk cId="1848628775" sldId="257"/>
            <ac:spMk id="17" creationId="{0C395952-4E26-45A2-8756-2ADFD6E53C6E}"/>
          </ac:spMkLst>
        </pc:spChg>
        <pc:spChg chg="add del">
          <ac:chgData name="Vivek Yadav Baira" userId="1e5aec2736d52c0c" providerId="LiveId" clId="{27294A0D-5152-413A-8B1C-1863CE921CA7}" dt="2024-04-24T17:01:42.829" v="280" actId="26606"/>
          <ac:spMkLst>
            <pc:docMk/>
            <pc:sldMk cId="1848628775" sldId="257"/>
            <ac:spMk id="19" creationId="{4734BADF-9461-4621-B112-2D7BABEA7DD0}"/>
          </ac:spMkLst>
        </pc:spChg>
        <pc:spChg chg="add del">
          <ac:chgData name="Vivek Yadav Baira" userId="1e5aec2736d52c0c" providerId="LiveId" clId="{27294A0D-5152-413A-8B1C-1863CE921CA7}" dt="2024-04-24T17:00:58.969" v="268" actId="26606"/>
          <ac:spMkLst>
            <pc:docMk/>
            <pc:sldMk cId="1848628775" sldId="257"/>
            <ac:spMk id="24" creationId="{66B332A4-D438-4773-A77F-5ED49A448D9D}"/>
          </ac:spMkLst>
        </pc:spChg>
        <pc:spChg chg="add del">
          <ac:chgData name="Vivek Yadav Baira" userId="1e5aec2736d52c0c" providerId="LiveId" clId="{27294A0D-5152-413A-8B1C-1863CE921CA7}" dt="2024-04-24T17:00:51.849" v="262" actId="26606"/>
          <ac:spMkLst>
            <pc:docMk/>
            <pc:sldMk cId="1848628775" sldId="257"/>
            <ac:spMk id="25" creationId="{C1DD1A8A-57D5-4A81-AD04-532B043C5611}"/>
          </ac:spMkLst>
        </pc:spChg>
        <pc:spChg chg="add del">
          <ac:chgData name="Vivek Yadav Baira" userId="1e5aec2736d52c0c" providerId="LiveId" clId="{27294A0D-5152-413A-8B1C-1863CE921CA7}" dt="2024-04-24T17:00:58.969" v="268" actId="26606"/>
          <ac:spMkLst>
            <pc:docMk/>
            <pc:sldMk cId="1848628775" sldId="257"/>
            <ac:spMk id="26" creationId="{DF9AD32D-FF05-44F4-BD4D-9CEE89B71EB9}"/>
          </ac:spMkLst>
        </pc:spChg>
        <pc:spChg chg="add del">
          <ac:chgData name="Vivek Yadav Baira" userId="1e5aec2736d52c0c" providerId="LiveId" clId="{27294A0D-5152-413A-8B1C-1863CE921CA7}" dt="2024-04-24T17:00:51.849" v="262" actId="26606"/>
          <ac:spMkLst>
            <pc:docMk/>
            <pc:sldMk cId="1848628775" sldId="257"/>
            <ac:spMk id="27" creationId="{007891EC-4501-44ED-A8C8-B11B6DB767AB}"/>
          </ac:spMkLst>
        </pc:spChg>
        <pc:spChg chg="add del">
          <ac:chgData name="Vivek Yadav Baira" userId="1e5aec2736d52c0c" providerId="LiveId" clId="{27294A0D-5152-413A-8B1C-1863CE921CA7}" dt="2024-04-24T17:00:59.902" v="270" actId="26606"/>
          <ac:spMkLst>
            <pc:docMk/>
            <pc:sldMk cId="1848628775" sldId="257"/>
            <ac:spMk id="28" creationId="{C1DD1A8A-57D5-4A81-AD04-532B043C5611}"/>
          </ac:spMkLst>
        </pc:spChg>
        <pc:spChg chg="add del">
          <ac:chgData name="Vivek Yadav Baira" userId="1e5aec2736d52c0c" providerId="LiveId" clId="{27294A0D-5152-413A-8B1C-1863CE921CA7}" dt="2024-04-24T17:00:57.328" v="265" actId="26606"/>
          <ac:spMkLst>
            <pc:docMk/>
            <pc:sldMk cId="1848628775" sldId="257"/>
            <ac:spMk id="29" creationId="{06DA9DF9-31F7-4056-B42E-878CC92417B8}"/>
          </ac:spMkLst>
        </pc:spChg>
        <pc:spChg chg="add del">
          <ac:chgData name="Vivek Yadav Baira" userId="1e5aec2736d52c0c" providerId="LiveId" clId="{27294A0D-5152-413A-8B1C-1863CE921CA7}" dt="2024-04-24T17:00:59.902" v="270" actId="26606"/>
          <ac:spMkLst>
            <pc:docMk/>
            <pc:sldMk cId="1848628775" sldId="257"/>
            <ac:spMk id="32" creationId="{007891EC-4501-44ED-A8C8-B11B6DB767AB}"/>
          </ac:spMkLst>
        </pc:spChg>
        <pc:spChg chg="add del">
          <ac:chgData name="Vivek Yadav Baira" userId="1e5aec2736d52c0c" providerId="LiveId" clId="{27294A0D-5152-413A-8B1C-1863CE921CA7}" dt="2024-04-24T17:01:14.892" v="272" actId="26606"/>
          <ac:spMkLst>
            <pc:docMk/>
            <pc:sldMk cId="1848628775" sldId="257"/>
            <ac:spMk id="34" creationId="{71B2258F-86CA-4D4D-8270-BC05FCDEBFB3}"/>
          </ac:spMkLst>
        </pc:spChg>
        <pc:spChg chg="add del">
          <ac:chgData name="Vivek Yadav Baira" userId="1e5aec2736d52c0c" providerId="LiveId" clId="{27294A0D-5152-413A-8B1C-1863CE921CA7}" dt="2024-04-24T17:01:24.661" v="274" actId="26606"/>
          <ac:spMkLst>
            <pc:docMk/>
            <pc:sldMk cId="1848628775" sldId="257"/>
            <ac:spMk id="37" creationId="{787F4F1C-8D3D-4EC1-B72D-A0470A5A08B8}"/>
          </ac:spMkLst>
        </pc:spChg>
        <pc:spChg chg="add del">
          <ac:chgData name="Vivek Yadav Baira" userId="1e5aec2736d52c0c" providerId="LiveId" clId="{27294A0D-5152-413A-8B1C-1863CE921CA7}" dt="2024-04-24T17:01:41.148" v="277" actId="26606"/>
          <ac:spMkLst>
            <pc:docMk/>
            <pc:sldMk cId="1848628775" sldId="257"/>
            <ac:spMk id="47" creationId="{EB0222B5-B739-82A9-5CCC-C5585AE12A69}"/>
          </ac:spMkLst>
        </pc:spChg>
        <pc:spChg chg="add del">
          <ac:chgData name="Vivek Yadav Baira" userId="1e5aec2736d52c0c" providerId="LiveId" clId="{27294A0D-5152-413A-8B1C-1863CE921CA7}" dt="2024-04-24T17:01:41.148" v="277" actId="26606"/>
          <ac:spMkLst>
            <pc:docMk/>
            <pc:sldMk cId="1848628775" sldId="257"/>
            <ac:spMk id="48" creationId="{5BE23E75-E7E9-4D9F-6D25-5512363F8621}"/>
          </ac:spMkLst>
        </pc:spChg>
        <pc:spChg chg="add del">
          <ac:chgData name="Vivek Yadav Baira" userId="1e5aec2736d52c0c" providerId="LiveId" clId="{27294A0D-5152-413A-8B1C-1863CE921CA7}" dt="2024-04-24T17:01:42.814" v="279" actId="26606"/>
          <ac:spMkLst>
            <pc:docMk/>
            <pc:sldMk cId="1848628775" sldId="257"/>
            <ac:spMk id="51" creationId="{C27D7A02-907B-496F-BA7E-AA3780733CA7}"/>
          </ac:spMkLst>
        </pc:spChg>
        <pc:spChg chg="add del">
          <ac:chgData name="Vivek Yadav Baira" userId="1e5aec2736d52c0c" providerId="LiveId" clId="{27294A0D-5152-413A-8B1C-1863CE921CA7}" dt="2024-04-24T17:01:42.814" v="279" actId="26606"/>
          <ac:spMkLst>
            <pc:docMk/>
            <pc:sldMk cId="1848628775" sldId="257"/>
            <ac:spMk id="52" creationId="{088D065B-39DA-4077-B9CF-E489CE4C0169}"/>
          </ac:spMkLst>
        </pc:spChg>
        <pc:spChg chg="add">
          <ac:chgData name="Vivek Yadav Baira" userId="1e5aec2736d52c0c" providerId="LiveId" clId="{27294A0D-5152-413A-8B1C-1863CE921CA7}" dt="2024-04-24T17:01:42.829" v="280" actId="26606"/>
          <ac:spMkLst>
            <pc:docMk/>
            <pc:sldMk cId="1848628775" sldId="257"/>
            <ac:spMk id="54" creationId="{C7FAE6E8-1D9E-4905-AAFE-978D331822BA}"/>
          </ac:spMkLst>
        </pc:spChg>
        <pc:grpChg chg="add del">
          <ac:chgData name="Vivek Yadav Baira" userId="1e5aec2736d52c0c" providerId="LiveId" clId="{27294A0D-5152-413A-8B1C-1863CE921CA7}" dt="2024-04-24T17:01:24.661" v="274" actId="26606"/>
          <ac:grpSpMkLst>
            <pc:docMk/>
            <pc:sldMk cId="1848628775" sldId="257"/>
            <ac:grpSpMk id="38" creationId="{D1E3DD61-64DB-46AD-B249-E273CD86B051}"/>
          </ac:grpSpMkLst>
        </pc:grpChg>
        <pc:grpChg chg="add">
          <ac:chgData name="Vivek Yadav Baira" userId="1e5aec2736d52c0c" providerId="LiveId" clId="{27294A0D-5152-413A-8B1C-1863CE921CA7}" dt="2024-04-24T17:01:42.829" v="280" actId="26606"/>
          <ac:grpSpMkLst>
            <pc:docMk/>
            <pc:sldMk cId="1848628775" sldId="257"/>
            <ac:grpSpMk id="55" creationId="{5F9D1CBF-A219-4C01-85A0-9DF6151EE270}"/>
          </ac:grpSpMkLst>
        </pc:grpChg>
        <pc:picChg chg="add del">
          <ac:chgData name="Vivek Yadav Baira" userId="1e5aec2736d52c0c" providerId="LiveId" clId="{27294A0D-5152-413A-8B1C-1863CE921CA7}" dt="2024-04-24T17:00:51.849" v="262" actId="26606"/>
          <ac:picMkLst>
            <pc:docMk/>
            <pc:sldMk cId="1848628775" sldId="257"/>
            <ac:picMk id="21" creationId="{C8583117-5DE9-59C2-6336-D45F2737C1C7}"/>
          </ac:picMkLst>
        </pc:picChg>
        <pc:picChg chg="add del">
          <ac:chgData name="Vivek Yadav Baira" userId="1e5aec2736d52c0c" providerId="LiveId" clId="{27294A0D-5152-413A-8B1C-1863CE921CA7}" dt="2024-04-24T17:00:57.328" v="265" actId="26606"/>
          <ac:picMkLst>
            <pc:docMk/>
            <pc:sldMk cId="1848628775" sldId="257"/>
            <ac:picMk id="30" creationId="{7B882EF1-F04D-5DBC-24B2-7335F79A44A0}"/>
          </ac:picMkLst>
        </pc:picChg>
        <pc:picChg chg="add del">
          <ac:chgData name="Vivek Yadav Baira" userId="1e5aec2736d52c0c" providerId="LiveId" clId="{27294A0D-5152-413A-8B1C-1863CE921CA7}" dt="2024-04-24T17:00:59.902" v="270" actId="26606"/>
          <ac:picMkLst>
            <pc:docMk/>
            <pc:sldMk cId="1848628775" sldId="257"/>
            <ac:picMk id="31" creationId="{C8583117-5DE9-59C2-6336-D45F2737C1C7}"/>
          </ac:picMkLst>
        </pc:picChg>
        <pc:picChg chg="add del">
          <ac:chgData name="Vivek Yadav Baira" userId="1e5aec2736d52c0c" providerId="LiveId" clId="{27294A0D-5152-413A-8B1C-1863CE921CA7}" dt="2024-04-24T17:01:14.892" v="272" actId="26606"/>
          <ac:picMkLst>
            <pc:docMk/>
            <pc:sldMk cId="1848628775" sldId="257"/>
            <ac:picMk id="35" creationId="{22F48715-BAB8-45BF-11B5-F16FC3CB5FE1}"/>
          </ac:picMkLst>
        </pc:picChg>
        <pc:picChg chg="add del">
          <ac:chgData name="Vivek Yadav Baira" userId="1e5aec2736d52c0c" providerId="LiveId" clId="{27294A0D-5152-413A-8B1C-1863CE921CA7}" dt="2024-04-24T17:01:41.148" v="277" actId="26606"/>
          <ac:picMkLst>
            <pc:docMk/>
            <pc:sldMk cId="1848628775" sldId="257"/>
            <ac:picMk id="46" creationId="{C3A8350E-24F6-31E8-367B-2FB7446626D5}"/>
          </ac:picMkLst>
        </pc:picChg>
        <pc:cxnChg chg="add del">
          <ac:chgData name="Vivek Yadav Baira" userId="1e5aec2736d52c0c" providerId="LiveId" clId="{27294A0D-5152-413A-8B1C-1863CE921CA7}" dt="2024-04-24T17:01:41.148" v="277" actId="26606"/>
          <ac:cxnSpMkLst>
            <pc:docMk/>
            <pc:sldMk cId="1848628775" sldId="257"/>
            <ac:cxnSpMk id="49" creationId="{61B115DB-65EB-3FC3-7284-CFDF4ADC60B6}"/>
          </ac:cxnSpMkLst>
        </pc:cxnChg>
      </pc:sldChg>
      <pc:sldChg chg="addSp delSp modSp mod setBg">
        <pc:chgData name="Vivek Yadav Baira" userId="1e5aec2736d52c0c" providerId="LiveId" clId="{27294A0D-5152-413A-8B1C-1863CE921CA7}" dt="2024-04-25T21:24:11.865" v="542" actId="20577"/>
        <pc:sldMkLst>
          <pc:docMk/>
          <pc:sldMk cId="3265717772" sldId="260"/>
        </pc:sldMkLst>
        <pc:spChg chg="mod">
          <ac:chgData name="Vivek Yadav Baira" userId="1e5aec2736d52c0c" providerId="LiveId" clId="{27294A0D-5152-413A-8B1C-1863CE921CA7}" dt="2024-04-25T01:25:59.440" v="395" actId="26606"/>
          <ac:spMkLst>
            <pc:docMk/>
            <pc:sldMk cId="3265717772" sldId="260"/>
            <ac:spMk id="2" creationId="{053FEB0A-F41E-5487-8EA2-0F405210DBF9}"/>
          </ac:spMkLst>
        </pc:spChg>
        <pc:spChg chg="mod">
          <ac:chgData name="Vivek Yadav Baira" userId="1e5aec2736d52c0c" providerId="LiveId" clId="{27294A0D-5152-413A-8B1C-1863CE921CA7}" dt="2024-04-25T21:24:11.865" v="542" actId="20577"/>
          <ac:spMkLst>
            <pc:docMk/>
            <pc:sldMk cId="3265717772" sldId="260"/>
            <ac:spMk id="3" creationId="{F354C01D-C0C9-996B-F17E-C5427F0893B3}"/>
          </ac:spMkLst>
        </pc:spChg>
        <pc:spChg chg="add del">
          <ac:chgData name="Vivek Yadav Baira" userId="1e5aec2736d52c0c" providerId="LiveId" clId="{27294A0D-5152-413A-8B1C-1863CE921CA7}" dt="2024-04-18T03:31:38.570" v="241" actId="26606"/>
          <ac:spMkLst>
            <pc:docMk/>
            <pc:sldMk cId="3265717772" sldId="260"/>
            <ac:spMk id="9" creationId="{C0763A76-9F1C-4FC5-82B7-DD475DA461B2}"/>
          </ac:spMkLst>
        </pc:spChg>
        <pc:spChg chg="add del">
          <ac:chgData name="Vivek Yadav Baira" userId="1e5aec2736d52c0c" providerId="LiveId" clId="{27294A0D-5152-413A-8B1C-1863CE921CA7}" dt="2024-04-18T03:31:38.570" v="241" actId="26606"/>
          <ac:spMkLst>
            <pc:docMk/>
            <pc:sldMk cId="3265717772" sldId="260"/>
            <ac:spMk id="11" creationId="{E81BF4F6-F2CF-4984-9D14-D6966D92F99F}"/>
          </ac:spMkLst>
        </pc:spChg>
        <pc:spChg chg="add del">
          <ac:chgData name="Vivek Yadav Baira" userId="1e5aec2736d52c0c" providerId="LiveId" clId="{27294A0D-5152-413A-8B1C-1863CE921CA7}" dt="2024-04-18T03:32:47.045" v="252" actId="26606"/>
          <ac:spMkLst>
            <pc:docMk/>
            <pc:sldMk cId="3265717772" sldId="260"/>
            <ac:spMk id="16" creationId="{E8A8EAB8-D2FF-444D-B34B-7D32F106AD0E}"/>
          </ac:spMkLst>
        </pc:spChg>
        <pc:spChg chg="add del">
          <ac:chgData name="Vivek Yadav Baira" userId="1e5aec2736d52c0c" providerId="LiveId" clId="{27294A0D-5152-413A-8B1C-1863CE921CA7}" dt="2024-04-18T03:32:47.045" v="251" actId="26606"/>
          <ac:spMkLst>
            <pc:docMk/>
            <pc:sldMk cId="3265717772" sldId="260"/>
            <ac:spMk id="25" creationId="{375B19E4-0108-41C4-8DB1-11BAE0B49D9B}"/>
          </ac:spMkLst>
        </pc:spChg>
        <pc:spChg chg="add del">
          <ac:chgData name="Vivek Yadav Baira" userId="1e5aec2736d52c0c" providerId="LiveId" clId="{27294A0D-5152-413A-8B1C-1863CE921CA7}" dt="2024-04-25T01:25:59.440" v="395" actId="26606"/>
          <ac:spMkLst>
            <pc:docMk/>
            <pc:sldMk cId="3265717772" sldId="260"/>
            <ac:spMk id="31" creationId="{E8A8EAB8-D2FF-444D-B34B-7D32F106AD0E}"/>
          </ac:spMkLst>
        </pc:spChg>
        <pc:spChg chg="add">
          <ac:chgData name="Vivek Yadav Baira" userId="1e5aec2736d52c0c" providerId="LiveId" clId="{27294A0D-5152-413A-8B1C-1863CE921CA7}" dt="2024-04-25T01:25:59.440" v="395" actId="26606"/>
          <ac:spMkLst>
            <pc:docMk/>
            <pc:sldMk cId="3265717772" sldId="260"/>
            <ac:spMk id="38" creationId="{E8A8EAB8-D2FF-444D-B34B-7D32F106AD0E}"/>
          </ac:spMkLst>
        </pc:spChg>
        <pc:picChg chg="add del mod">
          <ac:chgData name="Vivek Yadav Baira" userId="1e5aec2736d52c0c" providerId="LiveId" clId="{27294A0D-5152-413A-8B1C-1863CE921CA7}" dt="2024-04-25T01:25:55.840" v="394" actId="478"/>
          <ac:picMkLst>
            <pc:docMk/>
            <pc:sldMk cId="3265717772" sldId="260"/>
            <ac:picMk id="5" creationId="{F860693B-B981-F302-AC2E-034E2C0998DA}"/>
          </ac:picMkLst>
        </pc:picChg>
        <pc:cxnChg chg="add del">
          <ac:chgData name="Vivek Yadav Baira" userId="1e5aec2736d52c0c" providerId="LiveId" clId="{27294A0D-5152-413A-8B1C-1863CE921CA7}" dt="2024-04-18T03:32:47.045" v="252" actId="26606"/>
          <ac:cxnSpMkLst>
            <pc:docMk/>
            <pc:sldMk cId="3265717772" sldId="260"/>
            <ac:cxnSpMk id="18" creationId="{EEA38897-7BA3-4408-8083-3235339C4A60}"/>
          </ac:cxnSpMkLst>
        </pc:cxnChg>
        <pc:cxnChg chg="add del">
          <ac:chgData name="Vivek Yadav Baira" userId="1e5aec2736d52c0c" providerId="LiveId" clId="{27294A0D-5152-413A-8B1C-1863CE921CA7}" dt="2024-04-18T03:32:47.045" v="252" actId="26606"/>
          <ac:cxnSpMkLst>
            <pc:docMk/>
            <pc:sldMk cId="3265717772" sldId="260"/>
            <ac:cxnSpMk id="20" creationId="{F11AD06B-AB20-4097-8606-5DA00DBACE88}"/>
          </ac:cxnSpMkLst>
        </pc:cxnChg>
        <pc:cxnChg chg="add del">
          <ac:chgData name="Vivek Yadav Baira" userId="1e5aec2736d52c0c" providerId="LiveId" clId="{27294A0D-5152-413A-8B1C-1863CE921CA7}" dt="2024-04-18T03:32:47.045" v="251" actId="26606"/>
          <ac:cxnSpMkLst>
            <pc:docMk/>
            <pc:sldMk cId="3265717772" sldId="260"/>
            <ac:cxnSpMk id="27" creationId="{C727A21A-62F5-405C-B7A5-439FD3993289}"/>
          </ac:cxnSpMkLst>
        </pc:cxnChg>
        <pc:cxnChg chg="add del">
          <ac:chgData name="Vivek Yadav Baira" userId="1e5aec2736d52c0c" providerId="LiveId" clId="{27294A0D-5152-413A-8B1C-1863CE921CA7}" dt="2024-04-18T03:32:47.045" v="251" actId="26606"/>
          <ac:cxnSpMkLst>
            <pc:docMk/>
            <pc:sldMk cId="3265717772" sldId="260"/>
            <ac:cxnSpMk id="29" creationId="{F641577A-888F-4E56-B9E4-CC57AC7B7BDB}"/>
          </ac:cxnSpMkLst>
        </pc:cxnChg>
        <pc:cxnChg chg="add del">
          <ac:chgData name="Vivek Yadav Baira" userId="1e5aec2736d52c0c" providerId="LiveId" clId="{27294A0D-5152-413A-8B1C-1863CE921CA7}" dt="2024-04-25T01:25:59.440" v="395" actId="26606"/>
          <ac:cxnSpMkLst>
            <pc:docMk/>
            <pc:sldMk cId="3265717772" sldId="260"/>
            <ac:cxnSpMk id="32" creationId="{EEA38897-7BA3-4408-8083-3235339C4A60}"/>
          </ac:cxnSpMkLst>
        </pc:cxnChg>
        <pc:cxnChg chg="add del">
          <ac:chgData name="Vivek Yadav Baira" userId="1e5aec2736d52c0c" providerId="LiveId" clId="{27294A0D-5152-413A-8B1C-1863CE921CA7}" dt="2024-04-25T01:25:59.440" v="395" actId="26606"/>
          <ac:cxnSpMkLst>
            <pc:docMk/>
            <pc:sldMk cId="3265717772" sldId="260"/>
            <ac:cxnSpMk id="33" creationId="{F11AD06B-AB20-4097-8606-5DA00DBACE88}"/>
          </ac:cxnSpMkLst>
        </pc:cxnChg>
        <pc:cxnChg chg="add">
          <ac:chgData name="Vivek Yadav Baira" userId="1e5aec2736d52c0c" providerId="LiveId" clId="{27294A0D-5152-413A-8B1C-1863CE921CA7}" dt="2024-04-25T01:25:59.440" v="395" actId="26606"/>
          <ac:cxnSpMkLst>
            <pc:docMk/>
            <pc:sldMk cId="3265717772" sldId="260"/>
            <ac:cxnSpMk id="40" creationId="{067633D1-6EE6-4118-B9F0-B363477BEE7A}"/>
          </ac:cxnSpMkLst>
        </pc:cxnChg>
        <pc:cxnChg chg="add">
          <ac:chgData name="Vivek Yadav Baira" userId="1e5aec2736d52c0c" providerId="LiveId" clId="{27294A0D-5152-413A-8B1C-1863CE921CA7}" dt="2024-04-25T01:25:59.440" v="395" actId="26606"/>
          <ac:cxnSpMkLst>
            <pc:docMk/>
            <pc:sldMk cId="3265717772" sldId="260"/>
            <ac:cxnSpMk id="42" creationId="{4AD7FFC6-42A9-49CB-B5E9-B3F6B038331B}"/>
          </ac:cxnSpMkLst>
        </pc:cxnChg>
      </pc:sldChg>
      <pc:sldChg chg="modSp mod">
        <pc:chgData name="Vivek Yadav Baira" userId="1e5aec2736d52c0c" providerId="LiveId" clId="{27294A0D-5152-413A-8B1C-1863CE921CA7}" dt="2024-04-25T01:29:41.062" v="397" actId="1076"/>
        <pc:sldMkLst>
          <pc:docMk/>
          <pc:sldMk cId="1254439049" sldId="261"/>
        </pc:sldMkLst>
        <pc:picChg chg="mod">
          <ac:chgData name="Vivek Yadav Baira" userId="1e5aec2736d52c0c" providerId="LiveId" clId="{27294A0D-5152-413A-8B1C-1863CE921CA7}" dt="2024-04-25T01:29:41.062" v="397" actId="1076"/>
          <ac:picMkLst>
            <pc:docMk/>
            <pc:sldMk cId="1254439049" sldId="261"/>
            <ac:picMk id="5" creationId="{0F557BEB-0DB4-0D79-1D5E-8C447ABC73B7}"/>
          </ac:picMkLst>
        </pc:picChg>
      </pc:sldChg>
      <pc:sldChg chg="modSp">
        <pc:chgData name="Vivek Yadav Baira" userId="1e5aec2736d52c0c" providerId="LiveId" clId="{27294A0D-5152-413A-8B1C-1863CE921CA7}" dt="2024-04-25T00:33:40.564" v="324" actId="20577"/>
        <pc:sldMkLst>
          <pc:docMk/>
          <pc:sldMk cId="1178651020" sldId="265"/>
        </pc:sldMkLst>
        <pc:graphicFrameChg chg="mod">
          <ac:chgData name="Vivek Yadav Baira" userId="1e5aec2736d52c0c" providerId="LiveId" clId="{27294A0D-5152-413A-8B1C-1863CE921CA7}" dt="2024-04-25T00:33:40.564" v="324" actId="20577"/>
          <ac:graphicFrameMkLst>
            <pc:docMk/>
            <pc:sldMk cId="1178651020" sldId="265"/>
            <ac:graphicFrameMk id="5" creationId="{58619EFD-862C-86E1-1334-B8E90DB85C21}"/>
          </ac:graphicFrameMkLst>
        </pc:graphicFrameChg>
      </pc:sldChg>
      <pc:sldChg chg="addSp delSp modSp mod">
        <pc:chgData name="Vivek Yadav Baira" userId="1e5aec2736d52c0c" providerId="LiveId" clId="{27294A0D-5152-413A-8B1C-1863CE921CA7}" dt="2024-04-24T16:56:45.988" v="260" actId="14100"/>
        <pc:sldMkLst>
          <pc:docMk/>
          <pc:sldMk cId="421608236" sldId="266"/>
        </pc:sldMkLst>
        <pc:spChg chg="del">
          <ac:chgData name="Vivek Yadav Baira" userId="1e5aec2736d52c0c" providerId="LiveId" clId="{27294A0D-5152-413A-8B1C-1863CE921CA7}" dt="2024-04-24T16:56:19.874" v="253" actId="931"/>
          <ac:spMkLst>
            <pc:docMk/>
            <pc:sldMk cId="421608236" sldId="266"/>
            <ac:spMk id="3" creationId="{50CD27D5-F664-B98D-AB15-793576C961AC}"/>
          </ac:spMkLst>
        </pc:spChg>
        <pc:picChg chg="add mod">
          <ac:chgData name="Vivek Yadav Baira" userId="1e5aec2736d52c0c" providerId="LiveId" clId="{27294A0D-5152-413A-8B1C-1863CE921CA7}" dt="2024-04-24T16:56:45.988" v="260" actId="14100"/>
          <ac:picMkLst>
            <pc:docMk/>
            <pc:sldMk cId="421608236" sldId="266"/>
            <ac:picMk id="5" creationId="{EBE6D29B-DC31-79A1-57D8-CCDF8C430F7F}"/>
          </ac:picMkLst>
        </pc:picChg>
      </pc:sldChg>
      <pc:sldChg chg="addSp delSp modSp mod setBg">
        <pc:chgData name="Vivek Yadav Baira" userId="1e5aec2736d52c0c" providerId="LiveId" clId="{27294A0D-5152-413A-8B1C-1863CE921CA7}" dt="2024-04-18T02:31:47.003" v="8" actId="26606"/>
        <pc:sldMkLst>
          <pc:docMk/>
          <pc:sldMk cId="2641718844" sldId="267"/>
        </pc:sldMkLst>
        <pc:spChg chg="mod">
          <ac:chgData name="Vivek Yadav Baira" userId="1e5aec2736d52c0c" providerId="LiveId" clId="{27294A0D-5152-413A-8B1C-1863CE921CA7}" dt="2024-04-18T02:31:47.003" v="8" actId="26606"/>
          <ac:spMkLst>
            <pc:docMk/>
            <pc:sldMk cId="2641718844" sldId="267"/>
            <ac:spMk id="2" creationId="{EE00B1FB-71D4-2272-6F21-201AB520DCCD}"/>
          </ac:spMkLst>
        </pc:spChg>
        <pc:spChg chg="add del mod">
          <ac:chgData name="Vivek Yadav Baira" userId="1e5aec2736d52c0c" providerId="LiveId" clId="{27294A0D-5152-413A-8B1C-1863CE921CA7}" dt="2024-04-18T02:31:24.129" v="7" actId="26606"/>
          <ac:spMkLst>
            <pc:docMk/>
            <pc:sldMk cId="2641718844" sldId="267"/>
            <ac:spMk id="3" creationId="{B376AB2D-70F6-3976-821B-0A4BBDF970CF}"/>
          </ac:spMkLst>
        </pc:spChg>
        <pc:spChg chg="add del">
          <ac:chgData name="Vivek Yadav Baira" userId="1e5aec2736d52c0c" providerId="LiveId" clId="{27294A0D-5152-413A-8B1C-1863CE921CA7}" dt="2024-04-18T02:31:24.113" v="6" actId="26606"/>
          <ac:spMkLst>
            <pc:docMk/>
            <pc:sldMk cId="2641718844" sldId="267"/>
            <ac:spMk id="7" creationId="{B50AB553-2A96-4A92-96F2-93548E096954}"/>
          </ac:spMkLst>
        </pc:spChg>
        <pc:spChg chg="del">
          <ac:chgData name="Vivek Yadav Baira" userId="1e5aec2736d52c0c" providerId="LiveId" clId="{27294A0D-5152-413A-8B1C-1863CE921CA7}" dt="2024-04-18T02:29:40.800" v="0" actId="26606"/>
          <ac:spMkLst>
            <pc:docMk/>
            <pc:sldMk cId="2641718844" sldId="267"/>
            <ac:spMk id="8" creationId="{907EF6B7-1338-4443-8C46-6A318D952DFD}"/>
          </ac:spMkLst>
        </pc:spChg>
        <pc:spChg chg="del">
          <ac:chgData name="Vivek Yadav Baira" userId="1e5aec2736d52c0c" providerId="LiveId" clId="{27294A0D-5152-413A-8B1C-1863CE921CA7}" dt="2024-04-18T02:29:40.800" v="0" actId="26606"/>
          <ac:spMkLst>
            <pc:docMk/>
            <pc:sldMk cId="2641718844" sldId="267"/>
            <ac:spMk id="10" creationId="{DAAE4CDD-124C-4DCF-9584-B6033B545DD5}"/>
          </ac:spMkLst>
        </pc:spChg>
        <pc:spChg chg="add">
          <ac:chgData name="Vivek Yadav Baira" userId="1e5aec2736d52c0c" providerId="LiveId" clId="{27294A0D-5152-413A-8B1C-1863CE921CA7}" dt="2024-04-18T02:31:47.003" v="8" actId="26606"/>
          <ac:spMkLst>
            <pc:docMk/>
            <pc:sldMk cId="2641718844" sldId="267"/>
            <ac:spMk id="11" creationId="{1A9F7B4E-B03D-4F64-BE33-00D074458D45}"/>
          </ac:spMkLst>
        </pc:spChg>
        <pc:spChg chg="del">
          <ac:chgData name="Vivek Yadav Baira" userId="1e5aec2736d52c0c" providerId="LiveId" clId="{27294A0D-5152-413A-8B1C-1863CE921CA7}" dt="2024-04-18T02:29:40.800" v="0" actId="26606"/>
          <ac:spMkLst>
            <pc:docMk/>
            <pc:sldMk cId="2641718844" sldId="267"/>
            <ac:spMk id="12" creationId="{081E4A58-353D-44AE-B2FC-2A74E2E400F7}"/>
          </ac:spMkLst>
        </pc:spChg>
        <pc:spChg chg="add">
          <ac:chgData name="Vivek Yadav Baira" userId="1e5aec2736d52c0c" providerId="LiveId" clId="{27294A0D-5152-413A-8B1C-1863CE921CA7}" dt="2024-04-18T02:31:47.003" v="8" actId="26606"/>
          <ac:spMkLst>
            <pc:docMk/>
            <pc:sldMk cId="2641718844" sldId="267"/>
            <ac:spMk id="13" creationId="{7E2BE7F7-CA89-4002-ACCE-A478AEA24F5E}"/>
          </ac:spMkLst>
        </pc:spChg>
        <pc:spChg chg="add del">
          <ac:chgData name="Vivek Yadav Baira" userId="1e5aec2736d52c0c" providerId="LiveId" clId="{27294A0D-5152-413A-8B1C-1863CE921CA7}" dt="2024-04-18T02:30:19.928" v="4" actId="26606"/>
          <ac:spMkLst>
            <pc:docMk/>
            <pc:sldMk cId="2641718844" sldId="267"/>
            <ac:spMk id="14" creationId="{C7278469-3C3C-49CE-AEEE-E176A4900B78}"/>
          </ac:spMkLst>
        </pc:spChg>
        <pc:spChg chg="add del">
          <ac:chgData name="Vivek Yadav Baira" userId="1e5aec2736d52c0c" providerId="LiveId" clId="{27294A0D-5152-413A-8B1C-1863CE921CA7}" dt="2024-04-18T02:30:19.928" v="4" actId="26606"/>
          <ac:spMkLst>
            <pc:docMk/>
            <pc:sldMk cId="2641718844" sldId="267"/>
            <ac:spMk id="15" creationId="{5A0118C5-4F8D-4CF4-BADD-53FEACC6C42A}"/>
          </ac:spMkLst>
        </pc:spChg>
        <pc:spChg chg="add del">
          <ac:chgData name="Vivek Yadav Baira" userId="1e5aec2736d52c0c" providerId="LiveId" clId="{27294A0D-5152-413A-8B1C-1863CE921CA7}" dt="2024-04-18T02:30:19.928" v="4" actId="26606"/>
          <ac:spMkLst>
            <pc:docMk/>
            <pc:sldMk cId="2641718844" sldId="267"/>
            <ac:spMk id="19" creationId="{4E0A5C5C-2A95-428E-9F6A-0D29EBD57C9F}"/>
          </ac:spMkLst>
        </pc:spChg>
        <pc:spChg chg="add del">
          <ac:chgData name="Vivek Yadav Baira" userId="1e5aec2736d52c0c" providerId="LiveId" clId="{27294A0D-5152-413A-8B1C-1863CE921CA7}" dt="2024-04-18T02:30:19.928" v="4" actId="26606"/>
          <ac:spMkLst>
            <pc:docMk/>
            <pc:sldMk cId="2641718844" sldId="267"/>
            <ac:spMk id="20" creationId="{4C6598AB-1C17-4D54-951C-A082D94ACB7A}"/>
          </ac:spMkLst>
        </pc:spChg>
        <pc:spChg chg="add del">
          <ac:chgData name="Vivek Yadav Baira" userId="1e5aec2736d52c0c" providerId="LiveId" clId="{27294A0D-5152-413A-8B1C-1863CE921CA7}" dt="2024-04-18T02:30:19.928" v="4" actId="26606"/>
          <ac:spMkLst>
            <pc:docMk/>
            <pc:sldMk cId="2641718844" sldId="267"/>
            <ac:spMk id="21" creationId="{1056F38F-7C4E-461D-8709-7D0024AE1F79}"/>
          </ac:spMkLst>
        </pc:spChg>
        <pc:spChg chg="add del">
          <ac:chgData name="Vivek Yadav Baira" userId="1e5aec2736d52c0c" providerId="LiveId" clId="{27294A0D-5152-413A-8B1C-1863CE921CA7}" dt="2024-04-18T02:30:19.928" v="4" actId="26606"/>
          <ac:spMkLst>
            <pc:docMk/>
            <pc:sldMk cId="2641718844" sldId="267"/>
            <ac:spMk id="22" creationId="{C83B66D7-137D-4AC1-B172-53D60F08BEB5}"/>
          </ac:spMkLst>
        </pc:spChg>
        <pc:spChg chg="add del">
          <ac:chgData name="Vivek Yadav Baira" userId="1e5aec2736d52c0c" providerId="LiveId" clId="{27294A0D-5152-413A-8B1C-1863CE921CA7}" dt="2024-04-18T02:30:19.928" v="4" actId="26606"/>
          <ac:spMkLst>
            <pc:docMk/>
            <pc:sldMk cId="2641718844" sldId="267"/>
            <ac:spMk id="24" creationId="{F6B92503-6984-4D15-8B98-8718709B785D}"/>
          </ac:spMkLst>
        </pc:spChg>
        <pc:spChg chg="add del">
          <ac:chgData name="Vivek Yadav Baira" userId="1e5aec2736d52c0c" providerId="LiveId" clId="{27294A0D-5152-413A-8B1C-1863CE921CA7}" dt="2024-04-18T02:30:19.928" v="4" actId="26606"/>
          <ac:spMkLst>
            <pc:docMk/>
            <pc:sldMk cId="2641718844" sldId="267"/>
            <ac:spMk id="26" creationId="{08DDF938-524E-4C18-A47D-C00627832366}"/>
          </ac:spMkLst>
        </pc:spChg>
        <pc:grpChg chg="add del">
          <ac:chgData name="Vivek Yadav Baira" userId="1e5aec2736d52c0c" providerId="LiveId" clId="{27294A0D-5152-413A-8B1C-1863CE921CA7}" dt="2024-04-18T02:30:19.928" v="4" actId="26606"/>
          <ac:grpSpMkLst>
            <pc:docMk/>
            <pc:sldMk cId="2641718844" sldId="267"/>
            <ac:grpSpMk id="16" creationId="{93DC754C-7E09-422D-A8BB-AF632E90DFA2}"/>
          </ac:grpSpMkLst>
        </pc:grpChg>
        <pc:grpChg chg="add del">
          <ac:chgData name="Vivek Yadav Baira" userId="1e5aec2736d52c0c" providerId="LiveId" clId="{27294A0D-5152-413A-8B1C-1863CE921CA7}" dt="2024-04-18T02:30:19.928" v="4" actId="26606"/>
          <ac:grpSpMkLst>
            <pc:docMk/>
            <pc:sldMk cId="2641718844" sldId="267"/>
            <ac:grpSpMk id="28" creationId="{3773FAF5-C452-4455-9411-D6AF5EBD4CA9}"/>
          </ac:grpSpMkLst>
        </pc:grpChg>
        <pc:graphicFrameChg chg="add del">
          <ac:chgData name="Vivek Yadav Baira" userId="1e5aec2736d52c0c" providerId="LiveId" clId="{27294A0D-5152-413A-8B1C-1863CE921CA7}" dt="2024-04-18T02:31:24.113" v="6" actId="26606"/>
          <ac:graphicFrameMkLst>
            <pc:docMk/>
            <pc:sldMk cId="2641718844" sldId="267"/>
            <ac:graphicFrameMk id="5" creationId="{6D2B19C5-515C-7684-975F-DACF22C5FA32}"/>
          </ac:graphicFrameMkLst>
        </pc:graphicFrameChg>
        <pc:graphicFrameChg chg="add mod modGraphic">
          <ac:chgData name="Vivek Yadav Baira" userId="1e5aec2736d52c0c" providerId="LiveId" clId="{27294A0D-5152-413A-8B1C-1863CE921CA7}" dt="2024-04-18T02:31:47.003" v="8" actId="26606"/>
          <ac:graphicFrameMkLst>
            <pc:docMk/>
            <pc:sldMk cId="2641718844" sldId="267"/>
            <ac:graphicFrameMk id="9" creationId="{8F06D04D-D290-50E2-A3C4-9496A82427C1}"/>
          </ac:graphicFrameMkLst>
        </pc:graphicFrameChg>
        <pc:picChg chg="add del">
          <ac:chgData name="Vivek Yadav Baira" userId="1e5aec2736d52c0c" providerId="LiveId" clId="{27294A0D-5152-413A-8B1C-1863CE921CA7}" dt="2024-04-18T02:31:24.113" v="6" actId="26606"/>
          <ac:picMkLst>
            <pc:docMk/>
            <pc:sldMk cId="2641718844" sldId="267"/>
            <ac:picMk id="6" creationId="{0C335A06-739C-A1FA-D8BD-311A0966B9B5}"/>
          </ac:picMkLst>
        </pc:picChg>
      </pc:sldChg>
      <pc:sldChg chg="addSp delSp modSp mod setBg modClrScheme chgLayout">
        <pc:chgData name="Vivek Yadav Baira" userId="1e5aec2736d52c0c" providerId="LiveId" clId="{27294A0D-5152-413A-8B1C-1863CE921CA7}" dt="2024-04-25T01:02:01.877" v="363" actId="26606"/>
        <pc:sldMkLst>
          <pc:docMk/>
          <pc:sldMk cId="3299442683" sldId="268"/>
        </pc:sldMkLst>
        <pc:spChg chg="add mod">
          <ac:chgData name="Vivek Yadav Baira" userId="1e5aec2736d52c0c" providerId="LiveId" clId="{27294A0D-5152-413A-8B1C-1863CE921CA7}" dt="2024-04-25T01:02:01.877" v="363" actId="26606"/>
          <ac:spMkLst>
            <pc:docMk/>
            <pc:sldMk cId="3299442683" sldId="268"/>
            <ac:spMk id="2" creationId="{F4378B73-A921-1857-DE7D-642235C25B44}"/>
          </ac:spMkLst>
        </pc:spChg>
        <pc:spChg chg="add del mod">
          <ac:chgData name="Vivek Yadav Baira" userId="1e5aec2736d52c0c" providerId="LiveId" clId="{27294A0D-5152-413A-8B1C-1863CE921CA7}" dt="2024-04-25T01:01:35.323" v="362" actId="478"/>
          <ac:spMkLst>
            <pc:docMk/>
            <pc:sldMk cId="3299442683" sldId="268"/>
            <ac:spMk id="3" creationId="{AFE989AC-FCFB-8363-7ED9-0CBB427ED75A}"/>
          </ac:spMkLst>
        </pc:spChg>
        <pc:spChg chg="add">
          <ac:chgData name="Vivek Yadav Baira" userId="1e5aec2736d52c0c" providerId="LiveId" clId="{27294A0D-5152-413A-8B1C-1863CE921CA7}" dt="2024-04-25T01:02:01.877" v="363" actId="26606"/>
          <ac:spMkLst>
            <pc:docMk/>
            <pc:sldMk cId="3299442683" sldId="268"/>
            <ac:spMk id="7" creationId="{FD4AD0ED-45F1-4AB2-8C18-7DED238A0FC1}"/>
          </ac:spMkLst>
        </pc:spChg>
        <pc:spChg chg="add">
          <ac:chgData name="Vivek Yadav Baira" userId="1e5aec2736d52c0c" providerId="LiveId" clId="{27294A0D-5152-413A-8B1C-1863CE921CA7}" dt="2024-04-25T01:02:01.877" v="363" actId="26606"/>
          <ac:spMkLst>
            <pc:docMk/>
            <pc:sldMk cId="3299442683" sldId="268"/>
            <ac:spMk id="9" creationId="{B7430622-9855-482E-98A8-1FAECC90908E}"/>
          </ac:spMkLst>
        </pc:spChg>
        <pc:spChg chg="add">
          <ac:chgData name="Vivek Yadav Baira" userId="1e5aec2736d52c0c" providerId="LiveId" clId="{27294A0D-5152-413A-8B1C-1863CE921CA7}" dt="2024-04-25T01:02:01.877" v="363" actId="26606"/>
          <ac:spMkLst>
            <pc:docMk/>
            <pc:sldMk cId="3299442683" sldId="268"/>
            <ac:spMk id="19" creationId="{73162FBC-1EE8-4355-8B2B-CB9A5B4BD576}"/>
          </ac:spMkLst>
        </pc:spChg>
        <pc:spChg chg="add">
          <ac:chgData name="Vivek Yadav Baira" userId="1e5aec2736d52c0c" providerId="LiveId" clId="{27294A0D-5152-413A-8B1C-1863CE921CA7}" dt="2024-04-25T01:02:01.877" v="363" actId="26606"/>
          <ac:spMkLst>
            <pc:docMk/>
            <pc:sldMk cId="3299442683" sldId="268"/>
            <ac:spMk id="27" creationId="{26CE109B-4241-4CF1-B587-868774BB4464}"/>
          </ac:spMkLst>
        </pc:spChg>
        <pc:grpChg chg="add">
          <ac:chgData name="Vivek Yadav Baira" userId="1e5aec2736d52c0c" providerId="LiveId" clId="{27294A0D-5152-413A-8B1C-1863CE921CA7}" dt="2024-04-25T01:02:01.877" v="363" actId="26606"/>
          <ac:grpSpMkLst>
            <pc:docMk/>
            <pc:sldMk cId="3299442683" sldId="268"/>
            <ac:grpSpMk id="11" creationId="{715C76D5-716D-420A-ABDC-55BF6D9ED2C2}"/>
          </ac:grpSpMkLst>
        </pc:grpChg>
        <pc:grpChg chg="add">
          <ac:chgData name="Vivek Yadav Baira" userId="1e5aec2736d52c0c" providerId="LiveId" clId="{27294A0D-5152-413A-8B1C-1863CE921CA7}" dt="2024-04-25T01:02:01.877" v="363" actId="26606"/>
          <ac:grpSpMkLst>
            <pc:docMk/>
            <pc:sldMk cId="3299442683" sldId="268"/>
            <ac:grpSpMk id="21" creationId="{C2940EF9-7ECF-49BA-8F14-5EBC7ADE07FD}"/>
          </ac:grpSpMkLst>
        </pc:grpChg>
        <pc:grpChg chg="add">
          <ac:chgData name="Vivek Yadav Baira" userId="1e5aec2736d52c0c" providerId="LiveId" clId="{27294A0D-5152-413A-8B1C-1863CE921CA7}" dt="2024-04-25T01:02:01.877" v="363" actId="26606"/>
          <ac:grpSpMkLst>
            <pc:docMk/>
            <pc:sldMk cId="3299442683" sldId="268"/>
            <ac:grpSpMk id="29" creationId="{DD107650-C271-404F-98D8-BB8E7E030643}"/>
          </ac:grpSpMkLst>
        </pc:grpChg>
      </pc:sldChg>
      <pc:sldChg chg="modSp mod ord">
        <pc:chgData name="Vivek Yadav Baira" userId="1e5aec2736d52c0c" providerId="LiveId" clId="{27294A0D-5152-413A-8B1C-1863CE921CA7}" dt="2024-04-25T05:50:44.732" v="419"/>
        <pc:sldMkLst>
          <pc:docMk/>
          <pc:sldMk cId="2818322316" sldId="271"/>
        </pc:sldMkLst>
        <pc:picChg chg="mod">
          <ac:chgData name="Vivek Yadav Baira" userId="1e5aec2736d52c0c" providerId="LiveId" clId="{27294A0D-5152-413A-8B1C-1863CE921CA7}" dt="2024-04-25T01:43:37.113" v="402" actId="1036"/>
          <ac:picMkLst>
            <pc:docMk/>
            <pc:sldMk cId="2818322316" sldId="271"/>
            <ac:picMk id="4" creationId="{D0BE78AB-27AE-867B-3039-A5FE596D1AD4}"/>
          </ac:picMkLst>
        </pc:picChg>
      </pc:sldChg>
      <pc:sldChg chg="modSp new mod">
        <pc:chgData name="Vivek Yadav Baira" userId="1e5aec2736d52c0c" providerId="LiveId" clId="{27294A0D-5152-413A-8B1C-1863CE921CA7}" dt="2024-04-25T01:00:00.290" v="350" actId="2711"/>
        <pc:sldMkLst>
          <pc:docMk/>
          <pc:sldMk cId="4232723110" sldId="273"/>
        </pc:sldMkLst>
        <pc:spChg chg="mod">
          <ac:chgData name="Vivek Yadav Baira" userId="1e5aec2736d52c0c" providerId="LiveId" clId="{27294A0D-5152-413A-8B1C-1863CE921CA7}" dt="2024-04-25T01:00:00.290" v="350" actId="2711"/>
          <ac:spMkLst>
            <pc:docMk/>
            <pc:sldMk cId="4232723110" sldId="273"/>
            <ac:spMk id="2" creationId="{AC132E2F-87EF-517D-8D19-D687116DCEFC}"/>
          </ac:spMkLst>
        </pc:spChg>
        <pc:spChg chg="mod">
          <ac:chgData name="Vivek Yadav Baira" userId="1e5aec2736d52c0c" providerId="LiveId" clId="{27294A0D-5152-413A-8B1C-1863CE921CA7}" dt="2024-04-25T00:51:52.102" v="327" actId="27636"/>
          <ac:spMkLst>
            <pc:docMk/>
            <pc:sldMk cId="4232723110" sldId="273"/>
            <ac:spMk id="3" creationId="{690A450E-8FC3-43E9-2E9C-BD8D1FC555BC}"/>
          </ac:spMkLst>
        </pc:spChg>
      </pc:sldChg>
      <pc:sldChg chg="addSp delSp modSp new mod setBg setClrOvrMap">
        <pc:chgData name="Vivek Yadav Baira" userId="1e5aec2736d52c0c" providerId="LiveId" clId="{27294A0D-5152-413A-8B1C-1863CE921CA7}" dt="2024-04-25T05:50:31.313" v="417" actId="313"/>
        <pc:sldMkLst>
          <pc:docMk/>
          <pc:sldMk cId="2224042623" sldId="274"/>
        </pc:sldMkLst>
        <pc:spChg chg="mod">
          <ac:chgData name="Vivek Yadav Baira" userId="1e5aec2736d52c0c" providerId="LiveId" clId="{27294A0D-5152-413A-8B1C-1863CE921CA7}" dt="2024-04-25T01:09:11.917" v="390" actId="26606"/>
          <ac:spMkLst>
            <pc:docMk/>
            <pc:sldMk cId="2224042623" sldId="274"/>
            <ac:spMk id="2" creationId="{FC3BD13F-BA11-61FF-954D-9C74BB4FA708}"/>
          </ac:spMkLst>
        </pc:spChg>
        <pc:spChg chg="add del mod">
          <ac:chgData name="Vivek Yadav Baira" userId="1e5aec2736d52c0c" providerId="LiveId" clId="{27294A0D-5152-413A-8B1C-1863CE921CA7}" dt="2024-04-25T05:50:31.313" v="417" actId="313"/>
          <ac:spMkLst>
            <pc:docMk/>
            <pc:sldMk cId="2224042623" sldId="274"/>
            <ac:spMk id="3" creationId="{7EFF7C0B-2FDA-9A92-3FEF-879DC5D44ED2}"/>
          </ac:spMkLst>
        </pc:spChg>
        <pc:spChg chg="add del">
          <ac:chgData name="Vivek Yadav Baira" userId="1e5aec2736d52c0c" providerId="LiveId" clId="{27294A0D-5152-413A-8B1C-1863CE921CA7}" dt="2024-04-25T01:09:11.917" v="390" actId="26606"/>
          <ac:spMkLst>
            <pc:docMk/>
            <pc:sldMk cId="2224042623" sldId="274"/>
            <ac:spMk id="8" creationId="{E8A8EAB8-D2FF-444D-B34B-7D32F106AD0E}"/>
          </ac:spMkLst>
        </pc:spChg>
        <pc:spChg chg="add del">
          <ac:chgData name="Vivek Yadav Baira" userId="1e5aec2736d52c0c" providerId="LiveId" clId="{27294A0D-5152-413A-8B1C-1863CE921CA7}" dt="2024-04-25T01:09:11.917" v="390" actId="26606"/>
          <ac:spMkLst>
            <pc:docMk/>
            <pc:sldMk cId="2224042623" sldId="274"/>
            <ac:spMk id="18" creationId="{13A7DAFA-DE8C-4D27-9E86-64AE6EABC2E7}"/>
          </ac:spMkLst>
        </pc:spChg>
        <pc:spChg chg="add del">
          <ac:chgData name="Vivek Yadav Baira" userId="1e5aec2736d52c0c" providerId="LiveId" clId="{27294A0D-5152-413A-8B1C-1863CE921CA7}" dt="2024-04-25T01:09:11.917" v="390" actId="26606"/>
          <ac:spMkLst>
            <pc:docMk/>
            <pc:sldMk cId="2224042623" sldId="274"/>
            <ac:spMk id="20" creationId="{567473F5-B70D-4B5E-8CD5-56A579FDAEF1}"/>
          </ac:spMkLst>
        </pc:spChg>
        <pc:spChg chg="add del">
          <ac:chgData name="Vivek Yadav Baira" userId="1e5aec2736d52c0c" providerId="LiveId" clId="{27294A0D-5152-413A-8B1C-1863CE921CA7}" dt="2024-04-25T01:09:11.917" v="390" actId="26606"/>
          <ac:spMkLst>
            <pc:docMk/>
            <pc:sldMk cId="2224042623" sldId="274"/>
            <ac:spMk id="30" creationId="{1C52F6C8-2E89-4F61-92C7-299BEF89ECDD}"/>
          </ac:spMkLst>
        </pc:spChg>
        <pc:spChg chg="add del">
          <ac:chgData name="Vivek Yadav Baira" userId="1e5aec2736d52c0c" providerId="LiveId" clId="{27294A0D-5152-413A-8B1C-1863CE921CA7}" dt="2024-04-25T01:09:11.917" v="390" actId="26606"/>
          <ac:spMkLst>
            <pc:docMk/>
            <pc:sldMk cId="2224042623" sldId="274"/>
            <ac:spMk id="38" creationId="{F835453A-5A8D-49CA-BF02-6EB04EDDB1B5}"/>
          </ac:spMkLst>
        </pc:spChg>
        <pc:spChg chg="add del">
          <ac:chgData name="Vivek Yadav Baira" userId="1e5aec2736d52c0c" providerId="LiveId" clId="{27294A0D-5152-413A-8B1C-1863CE921CA7}" dt="2024-04-25T01:09:11.917" v="390" actId="26606"/>
          <ac:spMkLst>
            <pc:docMk/>
            <pc:sldMk cId="2224042623" sldId="274"/>
            <ac:spMk id="46" creationId="{0DEA90BA-9EFA-431D-8EEA-76D29FE052E0}"/>
          </ac:spMkLst>
        </pc:spChg>
        <pc:grpChg chg="add del">
          <ac:chgData name="Vivek Yadav Baira" userId="1e5aec2736d52c0c" providerId="LiveId" clId="{27294A0D-5152-413A-8B1C-1863CE921CA7}" dt="2024-04-25T01:09:11.917" v="390" actId="26606"/>
          <ac:grpSpMkLst>
            <pc:docMk/>
            <pc:sldMk cId="2224042623" sldId="274"/>
            <ac:grpSpMk id="22" creationId="{D4A2DD72-43DD-48E5-BE34-37D49AB6DE02}"/>
          </ac:grpSpMkLst>
        </pc:grpChg>
        <pc:grpChg chg="add del">
          <ac:chgData name="Vivek Yadav Baira" userId="1e5aec2736d52c0c" providerId="LiveId" clId="{27294A0D-5152-413A-8B1C-1863CE921CA7}" dt="2024-04-25T01:09:11.917" v="390" actId="26606"/>
          <ac:grpSpMkLst>
            <pc:docMk/>
            <pc:sldMk cId="2224042623" sldId="274"/>
            <ac:grpSpMk id="32" creationId="{E69FF964-E599-4EFE-B276-9CA540461982}"/>
          </ac:grpSpMkLst>
        </pc:grpChg>
        <pc:grpChg chg="add del">
          <ac:chgData name="Vivek Yadav Baira" userId="1e5aec2736d52c0c" providerId="LiveId" clId="{27294A0D-5152-413A-8B1C-1863CE921CA7}" dt="2024-04-25T01:09:11.917" v="390" actId="26606"/>
          <ac:grpSpMkLst>
            <pc:docMk/>
            <pc:sldMk cId="2224042623" sldId="274"/>
            <ac:grpSpMk id="40" creationId="{59346B03-32C0-4D48-A61B-11552C1863EF}"/>
          </ac:grpSpMkLst>
        </pc:grpChg>
        <pc:grpChg chg="add del">
          <ac:chgData name="Vivek Yadav Baira" userId="1e5aec2736d52c0c" providerId="LiveId" clId="{27294A0D-5152-413A-8B1C-1863CE921CA7}" dt="2024-04-25T01:09:11.917" v="390" actId="26606"/>
          <ac:grpSpMkLst>
            <pc:docMk/>
            <pc:sldMk cId="2224042623" sldId="274"/>
            <ac:grpSpMk id="48" creationId="{C8ABE731-C1A2-4FD3-9E32-0655C4878A35}"/>
          </ac:grpSpMkLst>
        </pc:grpChg>
        <pc:graphicFrameChg chg="add del">
          <ac:chgData name="Vivek Yadav Baira" userId="1e5aec2736d52c0c" providerId="LiveId" clId="{27294A0D-5152-413A-8B1C-1863CE921CA7}" dt="2024-04-25T01:09:11.917" v="390" actId="26606"/>
          <ac:graphicFrameMkLst>
            <pc:docMk/>
            <pc:sldMk cId="2224042623" sldId="274"/>
            <ac:graphicFrameMk id="14" creationId="{9ABCE3B1-7878-2C6B-6321-3215D3B2809A}"/>
          </ac:graphicFrameMkLst>
        </pc:graphicFrameChg>
        <pc:cxnChg chg="add del">
          <ac:chgData name="Vivek Yadav Baira" userId="1e5aec2736d52c0c" providerId="LiveId" clId="{27294A0D-5152-413A-8B1C-1863CE921CA7}" dt="2024-04-25T01:09:11.917" v="390" actId="26606"/>
          <ac:cxnSpMkLst>
            <pc:docMk/>
            <pc:sldMk cId="2224042623" sldId="274"/>
            <ac:cxnSpMk id="10" creationId="{067633D1-6EE6-4118-B9F0-B363477BEE7A}"/>
          </ac:cxnSpMkLst>
        </pc:cxnChg>
        <pc:cxnChg chg="add del">
          <ac:chgData name="Vivek Yadav Baira" userId="1e5aec2736d52c0c" providerId="LiveId" clId="{27294A0D-5152-413A-8B1C-1863CE921CA7}" dt="2024-04-25T01:09:11.917" v="390" actId="26606"/>
          <ac:cxnSpMkLst>
            <pc:docMk/>
            <pc:sldMk cId="2224042623" sldId="274"/>
            <ac:cxnSpMk id="12" creationId="{4AD7FFC6-42A9-49CB-B5E9-B3F6B038331B}"/>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307FD-20A9-4906-9518-14F13CD139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2D8AAC-F7E0-49F6-86C4-4822F1842757}">
      <dgm:prSet/>
      <dgm:spPr/>
      <dgm:t>
        <a:bodyPr/>
        <a:lstStyle/>
        <a:p>
          <a:r>
            <a:rPr lang="en-US" dirty="0"/>
            <a:t>This research proposes a pharmaceutical distribution system that provides users with tablets information upon uploading their image, hence eliminating the need for third-party monitoring operations</a:t>
          </a:r>
        </a:p>
      </dgm:t>
    </dgm:pt>
    <dgm:pt modelId="{283DBB48-0E61-443E-A39C-74876F38E216}" type="parTrans" cxnId="{64298BD3-8C97-49C0-8664-892DA5E68281}">
      <dgm:prSet/>
      <dgm:spPr/>
      <dgm:t>
        <a:bodyPr/>
        <a:lstStyle/>
        <a:p>
          <a:endParaRPr lang="en-US"/>
        </a:p>
      </dgm:t>
    </dgm:pt>
    <dgm:pt modelId="{D5C3F9DF-2515-4FAA-9359-C792B83E1398}" type="sibTrans" cxnId="{64298BD3-8C97-49C0-8664-892DA5E68281}">
      <dgm:prSet/>
      <dgm:spPr/>
      <dgm:t>
        <a:bodyPr/>
        <a:lstStyle/>
        <a:p>
          <a:endParaRPr lang="en-US"/>
        </a:p>
      </dgm:t>
    </dgm:pt>
    <dgm:pt modelId="{60374F91-3716-45A1-9661-D95423C08AC3}">
      <dgm:prSet/>
      <dgm:spPr/>
      <dgm:t>
        <a:bodyPr/>
        <a:lstStyle/>
        <a:p>
          <a:r>
            <a:rPr lang="en-US"/>
            <a:t>The several convolutional layers in the suggested CNN architecture for injury diagnosis are followed by pooling layers for spatial down sampling and non-linear activation functions to provide non-linearity to the model</a:t>
          </a:r>
        </a:p>
      </dgm:t>
    </dgm:pt>
    <dgm:pt modelId="{BADD531F-160B-487E-B160-BFEC385A5A0C}" type="parTrans" cxnId="{43CC702C-59DD-470C-AE71-78B7E5D7DB72}">
      <dgm:prSet/>
      <dgm:spPr/>
      <dgm:t>
        <a:bodyPr/>
        <a:lstStyle/>
        <a:p>
          <a:endParaRPr lang="en-US"/>
        </a:p>
      </dgm:t>
    </dgm:pt>
    <dgm:pt modelId="{5F97D3C3-EEFA-4957-9B40-89AF00BE303E}" type="sibTrans" cxnId="{43CC702C-59DD-470C-AE71-78B7E5D7DB72}">
      <dgm:prSet/>
      <dgm:spPr/>
      <dgm:t>
        <a:bodyPr/>
        <a:lstStyle/>
        <a:p>
          <a:endParaRPr lang="en-US"/>
        </a:p>
      </dgm:t>
    </dgm:pt>
    <dgm:pt modelId="{47981135-E660-449B-96AB-63F47721B054}" type="pres">
      <dgm:prSet presAssocID="{F09307FD-20A9-4906-9518-14F13CD13986}" presName="root" presStyleCnt="0">
        <dgm:presLayoutVars>
          <dgm:dir/>
          <dgm:resizeHandles val="exact"/>
        </dgm:presLayoutVars>
      </dgm:prSet>
      <dgm:spPr/>
    </dgm:pt>
    <dgm:pt modelId="{D8BDEAF4-0815-490D-9FDE-6D96600150F0}" type="pres">
      <dgm:prSet presAssocID="{532D8AAC-F7E0-49F6-86C4-4822F1842757}" presName="compNode" presStyleCnt="0"/>
      <dgm:spPr/>
    </dgm:pt>
    <dgm:pt modelId="{592C6F57-ED12-46F0-9D67-6107B99672ED}" type="pres">
      <dgm:prSet presAssocID="{532D8AAC-F7E0-49F6-86C4-4822F1842757}" presName="bgRect" presStyleLbl="bgShp" presStyleIdx="0" presStyleCnt="2"/>
      <dgm:spPr/>
    </dgm:pt>
    <dgm:pt modelId="{4902925E-6AFA-4F7C-9CAD-D66B6F0E0563}" type="pres">
      <dgm:prSet presAssocID="{532D8AAC-F7E0-49F6-86C4-4822F1842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83C58CA8-13A9-4D50-B838-5969658EF519}" type="pres">
      <dgm:prSet presAssocID="{532D8AAC-F7E0-49F6-86C4-4822F1842757}" presName="spaceRect" presStyleCnt="0"/>
      <dgm:spPr/>
    </dgm:pt>
    <dgm:pt modelId="{308B1E44-8BAB-4AFE-AFB6-8AD07C473481}" type="pres">
      <dgm:prSet presAssocID="{532D8AAC-F7E0-49F6-86C4-4822F1842757}" presName="parTx" presStyleLbl="revTx" presStyleIdx="0" presStyleCnt="2">
        <dgm:presLayoutVars>
          <dgm:chMax val="0"/>
          <dgm:chPref val="0"/>
        </dgm:presLayoutVars>
      </dgm:prSet>
      <dgm:spPr/>
    </dgm:pt>
    <dgm:pt modelId="{CFC4A27A-AC9D-4AA7-9289-B2AEC443CCA8}" type="pres">
      <dgm:prSet presAssocID="{D5C3F9DF-2515-4FAA-9359-C792B83E1398}" presName="sibTrans" presStyleCnt="0"/>
      <dgm:spPr/>
    </dgm:pt>
    <dgm:pt modelId="{22520772-5384-4D96-9CFA-BF57AA261722}" type="pres">
      <dgm:prSet presAssocID="{60374F91-3716-45A1-9661-D95423C08AC3}" presName="compNode" presStyleCnt="0"/>
      <dgm:spPr/>
    </dgm:pt>
    <dgm:pt modelId="{BBB5D7FA-F302-4D28-A518-601AD9A080FE}" type="pres">
      <dgm:prSet presAssocID="{60374F91-3716-45A1-9661-D95423C08AC3}" presName="bgRect" presStyleLbl="bgShp" presStyleIdx="1" presStyleCnt="2"/>
      <dgm:spPr/>
    </dgm:pt>
    <dgm:pt modelId="{097EF522-02E8-4AE5-A8B7-68A4C257286A}" type="pres">
      <dgm:prSet presAssocID="{60374F91-3716-45A1-9661-D95423C08A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ECCE461-398B-4333-BAAA-921EFF9E7603}" type="pres">
      <dgm:prSet presAssocID="{60374F91-3716-45A1-9661-D95423C08AC3}" presName="spaceRect" presStyleCnt="0"/>
      <dgm:spPr/>
    </dgm:pt>
    <dgm:pt modelId="{0181000D-EC65-4BA5-AE13-ECE7C7F53AE8}" type="pres">
      <dgm:prSet presAssocID="{60374F91-3716-45A1-9661-D95423C08AC3}" presName="parTx" presStyleLbl="revTx" presStyleIdx="1" presStyleCnt="2">
        <dgm:presLayoutVars>
          <dgm:chMax val="0"/>
          <dgm:chPref val="0"/>
        </dgm:presLayoutVars>
      </dgm:prSet>
      <dgm:spPr/>
    </dgm:pt>
  </dgm:ptLst>
  <dgm:cxnLst>
    <dgm:cxn modelId="{43CC702C-59DD-470C-AE71-78B7E5D7DB72}" srcId="{F09307FD-20A9-4906-9518-14F13CD13986}" destId="{60374F91-3716-45A1-9661-D95423C08AC3}" srcOrd="1" destOrd="0" parTransId="{BADD531F-160B-487E-B160-BFEC385A5A0C}" sibTransId="{5F97D3C3-EEFA-4957-9B40-89AF00BE303E}"/>
    <dgm:cxn modelId="{F2E41560-C18E-4B4C-8E18-16393CF960BE}" type="presOf" srcId="{F09307FD-20A9-4906-9518-14F13CD13986}" destId="{47981135-E660-449B-96AB-63F47721B054}" srcOrd="0" destOrd="0" presId="urn:microsoft.com/office/officeart/2018/2/layout/IconVerticalSolidList"/>
    <dgm:cxn modelId="{0B024E50-D796-4A02-80A0-AF6B5100C485}" type="presOf" srcId="{60374F91-3716-45A1-9661-D95423C08AC3}" destId="{0181000D-EC65-4BA5-AE13-ECE7C7F53AE8}" srcOrd="0" destOrd="0" presId="urn:microsoft.com/office/officeart/2018/2/layout/IconVerticalSolidList"/>
    <dgm:cxn modelId="{64298BD3-8C97-49C0-8664-892DA5E68281}" srcId="{F09307FD-20A9-4906-9518-14F13CD13986}" destId="{532D8AAC-F7E0-49F6-86C4-4822F1842757}" srcOrd="0" destOrd="0" parTransId="{283DBB48-0E61-443E-A39C-74876F38E216}" sibTransId="{D5C3F9DF-2515-4FAA-9359-C792B83E1398}"/>
    <dgm:cxn modelId="{DEC7A8E0-B598-485E-A6E6-11D541EE7C24}" type="presOf" srcId="{532D8AAC-F7E0-49F6-86C4-4822F1842757}" destId="{308B1E44-8BAB-4AFE-AFB6-8AD07C473481}" srcOrd="0" destOrd="0" presId="urn:microsoft.com/office/officeart/2018/2/layout/IconVerticalSolidList"/>
    <dgm:cxn modelId="{50F08434-0DA3-4BFC-AD43-F86BA72A34F1}" type="presParOf" srcId="{47981135-E660-449B-96AB-63F47721B054}" destId="{D8BDEAF4-0815-490D-9FDE-6D96600150F0}" srcOrd="0" destOrd="0" presId="urn:microsoft.com/office/officeart/2018/2/layout/IconVerticalSolidList"/>
    <dgm:cxn modelId="{C5B7B478-3E94-4248-AC9F-BDA4872729E0}" type="presParOf" srcId="{D8BDEAF4-0815-490D-9FDE-6D96600150F0}" destId="{592C6F57-ED12-46F0-9D67-6107B99672ED}" srcOrd="0" destOrd="0" presId="urn:microsoft.com/office/officeart/2018/2/layout/IconVerticalSolidList"/>
    <dgm:cxn modelId="{0307A2E9-3B18-4236-8649-FDC49C5EA732}" type="presParOf" srcId="{D8BDEAF4-0815-490D-9FDE-6D96600150F0}" destId="{4902925E-6AFA-4F7C-9CAD-D66B6F0E0563}" srcOrd="1" destOrd="0" presId="urn:microsoft.com/office/officeart/2018/2/layout/IconVerticalSolidList"/>
    <dgm:cxn modelId="{C5E8008B-E5B7-43FC-A6DE-971EA17EB22E}" type="presParOf" srcId="{D8BDEAF4-0815-490D-9FDE-6D96600150F0}" destId="{83C58CA8-13A9-4D50-B838-5969658EF519}" srcOrd="2" destOrd="0" presId="urn:microsoft.com/office/officeart/2018/2/layout/IconVerticalSolidList"/>
    <dgm:cxn modelId="{4570FAB7-39A6-4BB1-9C4C-1FD29373B907}" type="presParOf" srcId="{D8BDEAF4-0815-490D-9FDE-6D96600150F0}" destId="{308B1E44-8BAB-4AFE-AFB6-8AD07C473481}" srcOrd="3" destOrd="0" presId="urn:microsoft.com/office/officeart/2018/2/layout/IconVerticalSolidList"/>
    <dgm:cxn modelId="{7B39F09F-6847-4696-B957-BF886C8F7CE5}" type="presParOf" srcId="{47981135-E660-449B-96AB-63F47721B054}" destId="{CFC4A27A-AC9D-4AA7-9289-B2AEC443CCA8}" srcOrd="1" destOrd="0" presId="urn:microsoft.com/office/officeart/2018/2/layout/IconVerticalSolidList"/>
    <dgm:cxn modelId="{00D24479-B807-4417-A0D2-FF770C6E2863}" type="presParOf" srcId="{47981135-E660-449B-96AB-63F47721B054}" destId="{22520772-5384-4D96-9CFA-BF57AA261722}" srcOrd="2" destOrd="0" presId="urn:microsoft.com/office/officeart/2018/2/layout/IconVerticalSolidList"/>
    <dgm:cxn modelId="{BF238E7E-8FD3-4C0E-9999-E5EB359CD66D}" type="presParOf" srcId="{22520772-5384-4D96-9CFA-BF57AA261722}" destId="{BBB5D7FA-F302-4D28-A518-601AD9A080FE}" srcOrd="0" destOrd="0" presId="urn:microsoft.com/office/officeart/2018/2/layout/IconVerticalSolidList"/>
    <dgm:cxn modelId="{DC1B455F-BC5E-4BC9-BD59-62E02B671AA8}" type="presParOf" srcId="{22520772-5384-4D96-9CFA-BF57AA261722}" destId="{097EF522-02E8-4AE5-A8B7-68A4C257286A}" srcOrd="1" destOrd="0" presId="urn:microsoft.com/office/officeart/2018/2/layout/IconVerticalSolidList"/>
    <dgm:cxn modelId="{78909B1C-4F1D-46E4-80F8-A54098E14D42}" type="presParOf" srcId="{22520772-5384-4D96-9CFA-BF57AA261722}" destId="{DECCE461-398B-4333-BAAA-921EFF9E7603}" srcOrd="2" destOrd="0" presId="urn:microsoft.com/office/officeart/2018/2/layout/IconVerticalSolidList"/>
    <dgm:cxn modelId="{7B30AFEE-B21B-4A17-B4E9-E5CA3B4D40BE}" type="presParOf" srcId="{22520772-5384-4D96-9CFA-BF57AA261722}" destId="{0181000D-EC65-4BA5-AE13-ECE7C7F53A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272265-01CD-463F-835C-574B71812C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F86793-137C-468A-AAF9-1CA9F7745FCC}">
      <dgm:prSet/>
      <dgm:spPr/>
      <dgm:t>
        <a:bodyPr/>
        <a:lstStyle/>
        <a:p>
          <a:r>
            <a:rPr lang="en-US"/>
            <a:t>These layers are made up of many filters that convolve across the input picture to capture various scales of spatial characteristics.</a:t>
          </a:r>
        </a:p>
      </dgm:t>
    </dgm:pt>
    <dgm:pt modelId="{FBF07C73-936C-42D4-8D8B-833EA961DB70}" type="parTrans" cxnId="{EFEEC880-D6AF-49B5-8645-6AEFC923F76C}">
      <dgm:prSet/>
      <dgm:spPr/>
      <dgm:t>
        <a:bodyPr/>
        <a:lstStyle/>
        <a:p>
          <a:endParaRPr lang="en-US"/>
        </a:p>
      </dgm:t>
    </dgm:pt>
    <dgm:pt modelId="{85016609-AB4E-4863-ADAA-AD1E40BE6ABF}" type="sibTrans" cxnId="{EFEEC880-D6AF-49B5-8645-6AEFC923F76C}">
      <dgm:prSet/>
      <dgm:spPr/>
      <dgm:t>
        <a:bodyPr/>
        <a:lstStyle/>
        <a:p>
          <a:endParaRPr lang="en-US"/>
        </a:p>
      </dgm:t>
    </dgm:pt>
    <dgm:pt modelId="{2BF27C45-B854-490F-BE8F-0ECECEE2C571}">
      <dgm:prSet/>
      <dgm:spPr/>
      <dgm:t>
        <a:bodyPr/>
        <a:lstStyle/>
        <a:p>
          <a:r>
            <a:rPr lang="en-US"/>
            <a:t>Input Layer: The medical picture data is received by the input layer, usually as matrices that indicate the intensities of the pixels.</a:t>
          </a:r>
        </a:p>
      </dgm:t>
    </dgm:pt>
    <dgm:pt modelId="{7714C4AE-BEA4-493B-83D5-4EA82F10D3F2}" type="parTrans" cxnId="{3C3D5BFA-5467-4FD9-9F73-BCD38F5B7D70}">
      <dgm:prSet/>
      <dgm:spPr/>
      <dgm:t>
        <a:bodyPr/>
        <a:lstStyle/>
        <a:p>
          <a:endParaRPr lang="en-US"/>
        </a:p>
      </dgm:t>
    </dgm:pt>
    <dgm:pt modelId="{1A98A6C4-14FA-4F20-AB63-A8FF8C0951FF}" type="sibTrans" cxnId="{3C3D5BFA-5467-4FD9-9F73-BCD38F5B7D70}">
      <dgm:prSet/>
      <dgm:spPr/>
      <dgm:t>
        <a:bodyPr/>
        <a:lstStyle/>
        <a:p>
          <a:endParaRPr lang="en-US"/>
        </a:p>
      </dgm:t>
    </dgm:pt>
    <dgm:pt modelId="{372F8DC4-A142-4736-9D3D-FD1EDE7EF8A6}">
      <dgm:prSet/>
      <dgm:spPr/>
      <dgm:t>
        <a:bodyPr/>
        <a:lstStyle/>
        <a:p>
          <a:r>
            <a:rPr lang="en-US" dirty="0"/>
            <a:t>Activation Function (</a:t>
          </a:r>
          <a:r>
            <a:rPr lang="en-US" dirty="0" err="1"/>
            <a:t>ReLU</a:t>
          </a:r>
          <a:r>
            <a:rPr lang="en-US" dirty="0"/>
            <a:t>): Rectified Linear Unit (</a:t>
          </a:r>
          <a:r>
            <a:rPr lang="en-US" dirty="0" err="1"/>
            <a:t>ReLU</a:t>
          </a:r>
          <a:r>
            <a:rPr lang="en-US" dirty="0"/>
            <a:t>) activation functions facilitate the learning of complicated connections in the data by introducing non-linearity to the model by substituting zero for negative pixel values. </a:t>
          </a:r>
        </a:p>
      </dgm:t>
    </dgm:pt>
    <dgm:pt modelId="{17FC3EC0-89CC-4671-A616-29ECD0A2022A}" type="parTrans" cxnId="{AF129B65-C46E-4752-B47D-8CEB4C4A0AA4}">
      <dgm:prSet/>
      <dgm:spPr/>
      <dgm:t>
        <a:bodyPr/>
        <a:lstStyle/>
        <a:p>
          <a:endParaRPr lang="en-US"/>
        </a:p>
      </dgm:t>
    </dgm:pt>
    <dgm:pt modelId="{F3CEC568-0C0A-4897-BF54-90E0EDAF8FB0}" type="sibTrans" cxnId="{AF129B65-C46E-4752-B47D-8CEB4C4A0AA4}">
      <dgm:prSet/>
      <dgm:spPr/>
      <dgm:t>
        <a:bodyPr/>
        <a:lstStyle/>
        <a:p>
          <a:endParaRPr lang="en-US"/>
        </a:p>
      </dgm:t>
    </dgm:pt>
    <dgm:pt modelId="{B1993430-10E4-4E69-B210-AA9B36D410A8}" type="pres">
      <dgm:prSet presAssocID="{2C272265-01CD-463F-835C-574B71812C74}" presName="root" presStyleCnt="0">
        <dgm:presLayoutVars>
          <dgm:dir/>
          <dgm:resizeHandles val="exact"/>
        </dgm:presLayoutVars>
      </dgm:prSet>
      <dgm:spPr/>
    </dgm:pt>
    <dgm:pt modelId="{55F1B3CD-3475-4209-B398-DCC3C5905176}" type="pres">
      <dgm:prSet presAssocID="{A8F86793-137C-468A-AAF9-1CA9F7745FCC}" presName="compNode" presStyleCnt="0"/>
      <dgm:spPr/>
    </dgm:pt>
    <dgm:pt modelId="{FF3A3F27-23CD-47AB-8F0F-DEDA0D7061F6}" type="pres">
      <dgm:prSet presAssocID="{A8F86793-137C-468A-AAF9-1CA9F7745FCC}" presName="bgRect" presStyleLbl="bgShp" presStyleIdx="0" presStyleCnt="3"/>
      <dgm:spPr/>
    </dgm:pt>
    <dgm:pt modelId="{C46A7E00-7D45-47CA-A529-1B3651CF0C7D}" type="pres">
      <dgm:prSet presAssocID="{A8F86793-137C-468A-AAF9-1CA9F7745F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EEF91B2-90CD-4048-860C-9A77AE7DDF34}" type="pres">
      <dgm:prSet presAssocID="{A8F86793-137C-468A-AAF9-1CA9F7745FCC}" presName="spaceRect" presStyleCnt="0"/>
      <dgm:spPr/>
    </dgm:pt>
    <dgm:pt modelId="{DCEED83C-5722-4487-8429-53455E029B27}" type="pres">
      <dgm:prSet presAssocID="{A8F86793-137C-468A-AAF9-1CA9F7745FCC}" presName="parTx" presStyleLbl="revTx" presStyleIdx="0" presStyleCnt="3">
        <dgm:presLayoutVars>
          <dgm:chMax val="0"/>
          <dgm:chPref val="0"/>
        </dgm:presLayoutVars>
      </dgm:prSet>
      <dgm:spPr/>
    </dgm:pt>
    <dgm:pt modelId="{1445D71B-C401-4E25-914A-FB41AE14A967}" type="pres">
      <dgm:prSet presAssocID="{85016609-AB4E-4863-ADAA-AD1E40BE6ABF}" presName="sibTrans" presStyleCnt="0"/>
      <dgm:spPr/>
    </dgm:pt>
    <dgm:pt modelId="{C3717D19-446D-40C4-A760-FACAC78A4CBC}" type="pres">
      <dgm:prSet presAssocID="{2BF27C45-B854-490F-BE8F-0ECECEE2C571}" presName="compNode" presStyleCnt="0"/>
      <dgm:spPr/>
    </dgm:pt>
    <dgm:pt modelId="{44A906C5-2B64-40AF-809D-1BDAECCB0C8E}" type="pres">
      <dgm:prSet presAssocID="{2BF27C45-B854-490F-BE8F-0ECECEE2C571}" presName="bgRect" presStyleLbl="bgShp" presStyleIdx="1" presStyleCnt="3"/>
      <dgm:spPr/>
    </dgm:pt>
    <dgm:pt modelId="{A1EFFAA2-E09E-461E-A139-77996C341A7B}" type="pres">
      <dgm:prSet presAssocID="{2BF27C45-B854-490F-BE8F-0ECECEE2C5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04C6177-9D15-45D9-BD9B-FEF2E03BE0B4}" type="pres">
      <dgm:prSet presAssocID="{2BF27C45-B854-490F-BE8F-0ECECEE2C571}" presName="spaceRect" presStyleCnt="0"/>
      <dgm:spPr/>
    </dgm:pt>
    <dgm:pt modelId="{2CBD3DFB-FF77-4DD4-B239-1C095A360903}" type="pres">
      <dgm:prSet presAssocID="{2BF27C45-B854-490F-BE8F-0ECECEE2C571}" presName="parTx" presStyleLbl="revTx" presStyleIdx="1" presStyleCnt="3">
        <dgm:presLayoutVars>
          <dgm:chMax val="0"/>
          <dgm:chPref val="0"/>
        </dgm:presLayoutVars>
      </dgm:prSet>
      <dgm:spPr/>
    </dgm:pt>
    <dgm:pt modelId="{FF98E919-DA2F-46BF-8CB2-937F8064B254}" type="pres">
      <dgm:prSet presAssocID="{1A98A6C4-14FA-4F20-AB63-A8FF8C0951FF}" presName="sibTrans" presStyleCnt="0"/>
      <dgm:spPr/>
    </dgm:pt>
    <dgm:pt modelId="{8C821708-99EB-4C9A-8718-36FA20A68695}" type="pres">
      <dgm:prSet presAssocID="{372F8DC4-A142-4736-9D3D-FD1EDE7EF8A6}" presName="compNode" presStyleCnt="0"/>
      <dgm:spPr/>
    </dgm:pt>
    <dgm:pt modelId="{A7E99851-55EE-4459-A9BC-B96F86CD1BD1}" type="pres">
      <dgm:prSet presAssocID="{372F8DC4-A142-4736-9D3D-FD1EDE7EF8A6}" presName="bgRect" presStyleLbl="bgShp" presStyleIdx="2" presStyleCnt="3"/>
      <dgm:spPr/>
    </dgm:pt>
    <dgm:pt modelId="{0E2A0274-A4CE-48EE-90CF-9A100B702770}" type="pres">
      <dgm:prSet presAssocID="{372F8DC4-A142-4736-9D3D-FD1EDE7EF8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CCA46C4D-88AE-4B26-9662-3DDE872A3242}" type="pres">
      <dgm:prSet presAssocID="{372F8DC4-A142-4736-9D3D-FD1EDE7EF8A6}" presName="spaceRect" presStyleCnt="0"/>
      <dgm:spPr/>
    </dgm:pt>
    <dgm:pt modelId="{FAB6AE6B-64B2-4E7F-BCC7-55DB0AEDF366}" type="pres">
      <dgm:prSet presAssocID="{372F8DC4-A142-4736-9D3D-FD1EDE7EF8A6}" presName="parTx" presStyleLbl="revTx" presStyleIdx="2" presStyleCnt="3">
        <dgm:presLayoutVars>
          <dgm:chMax val="0"/>
          <dgm:chPref val="0"/>
        </dgm:presLayoutVars>
      </dgm:prSet>
      <dgm:spPr/>
    </dgm:pt>
  </dgm:ptLst>
  <dgm:cxnLst>
    <dgm:cxn modelId="{BBA4BA2A-E1AA-4797-8AB4-42B1E991F65D}" type="presOf" srcId="{2C272265-01CD-463F-835C-574B71812C74}" destId="{B1993430-10E4-4E69-B210-AA9B36D410A8}" srcOrd="0" destOrd="0" presId="urn:microsoft.com/office/officeart/2018/2/layout/IconVerticalSolidList"/>
    <dgm:cxn modelId="{AF129B65-C46E-4752-B47D-8CEB4C4A0AA4}" srcId="{2C272265-01CD-463F-835C-574B71812C74}" destId="{372F8DC4-A142-4736-9D3D-FD1EDE7EF8A6}" srcOrd="2" destOrd="0" parTransId="{17FC3EC0-89CC-4671-A616-29ECD0A2022A}" sibTransId="{F3CEC568-0C0A-4897-BF54-90E0EDAF8FB0}"/>
    <dgm:cxn modelId="{1CE37F49-4367-4273-B899-30DC2B25FC78}" type="presOf" srcId="{372F8DC4-A142-4736-9D3D-FD1EDE7EF8A6}" destId="{FAB6AE6B-64B2-4E7F-BCC7-55DB0AEDF366}" srcOrd="0" destOrd="0" presId="urn:microsoft.com/office/officeart/2018/2/layout/IconVerticalSolidList"/>
    <dgm:cxn modelId="{846E6156-E142-46D6-AF6F-CB834B2301FE}" type="presOf" srcId="{2BF27C45-B854-490F-BE8F-0ECECEE2C571}" destId="{2CBD3DFB-FF77-4DD4-B239-1C095A360903}" srcOrd="0" destOrd="0" presId="urn:microsoft.com/office/officeart/2018/2/layout/IconVerticalSolidList"/>
    <dgm:cxn modelId="{EFEEC880-D6AF-49B5-8645-6AEFC923F76C}" srcId="{2C272265-01CD-463F-835C-574B71812C74}" destId="{A8F86793-137C-468A-AAF9-1CA9F7745FCC}" srcOrd="0" destOrd="0" parTransId="{FBF07C73-936C-42D4-8D8B-833EA961DB70}" sibTransId="{85016609-AB4E-4863-ADAA-AD1E40BE6ABF}"/>
    <dgm:cxn modelId="{DD7E79D6-C243-430A-A3A8-D1322419B804}" type="presOf" srcId="{A8F86793-137C-468A-AAF9-1CA9F7745FCC}" destId="{DCEED83C-5722-4487-8429-53455E029B27}" srcOrd="0" destOrd="0" presId="urn:microsoft.com/office/officeart/2018/2/layout/IconVerticalSolidList"/>
    <dgm:cxn modelId="{3C3D5BFA-5467-4FD9-9F73-BCD38F5B7D70}" srcId="{2C272265-01CD-463F-835C-574B71812C74}" destId="{2BF27C45-B854-490F-BE8F-0ECECEE2C571}" srcOrd="1" destOrd="0" parTransId="{7714C4AE-BEA4-493B-83D5-4EA82F10D3F2}" sibTransId="{1A98A6C4-14FA-4F20-AB63-A8FF8C0951FF}"/>
    <dgm:cxn modelId="{9179FF94-0860-4583-BB6D-72F206C3F53D}" type="presParOf" srcId="{B1993430-10E4-4E69-B210-AA9B36D410A8}" destId="{55F1B3CD-3475-4209-B398-DCC3C5905176}" srcOrd="0" destOrd="0" presId="urn:microsoft.com/office/officeart/2018/2/layout/IconVerticalSolidList"/>
    <dgm:cxn modelId="{18292C9B-26E3-49FD-9552-7CF03B0DEC40}" type="presParOf" srcId="{55F1B3CD-3475-4209-B398-DCC3C5905176}" destId="{FF3A3F27-23CD-47AB-8F0F-DEDA0D7061F6}" srcOrd="0" destOrd="0" presId="urn:microsoft.com/office/officeart/2018/2/layout/IconVerticalSolidList"/>
    <dgm:cxn modelId="{B4EB656C-6C76-432F-BDB9-9E5EAD202157}" type="presParOf" srcId="{55F1B3CD-3475-4209-B398-DCC3C5905176}" destId="{C46A7E00-7D45-47CA-A529-1B3651CF0C7D}" srcOrd="1" destOrd="0" presId="urn:microsoft.com/office/officeart/2018/2/layout/IconVerticalSolidList"/>
    <dgm:cxn modelId="{C7EEAB42-A173-4276-BBDB-1E17318F973A}" type="presParOf" srcId="{55F1B3CD-3475-4209-B398-DCC3C5905176}" destId="{5EEF91B2-90CD-4048-860C-9A77AE7DDF34}" srcOrd="2" destOrd="0" presId="urn:microsoft.com/office/officeart/2018/2/layout/IconVerticalSolidList"/>
    <dgm:cxn modelId="{B67A1DBB-8489-4B6C-B439-B65FE1CA7450}" type="presParOf" srcId="{55F1B3CD-3475-4209-B398-DCC3C5905176}" destId="{DCEED83C-5722-4487-8429-53455E029B27}" srcOrd="3" destOrd="0" presId="urn:microsoft.com/office/officeart/2018/2/layout/IconVerticalSolidList"/>
    <dgm:cxn modelId="{8AE4CAD4-63A9-4507-BF03-7BC2D1A8C684}" type="presParOf" srcId="{B1993430-10E4-4E69-B210-AA9B36D410A8}" destId="{1445D71B-C401-4E25-914A-FB41AE14A967}" srcOrd="1" destOrd="0" presId="urn:microsoft.com/office/officeart/2018/2/layout/IconVerticalSolidList"/>
    <dgm:cxn modelId="{53BD74AF-EE10-4CD4-87AB-AD2EC9313703}" type="presParOf" srcId="{B1993430-10E4-4E69-B210-AA9B36D410A8}" destId="{C3717D19-446D-40C4-A760-FACAC78A4CBC}" srcOrd="2" destOrd="0" presId="urn:microsoft.com/office/officeart/2018/2/layout/IconVerticalSolidList"/>
    <dgm:cxn modelId="{179FF5FE-CE62-4206-9897-EAA312D2AB7A}" type="presParOf" srcId="{C3717D19-446D-40C4-A760-FACAC78A4CBC}" destId="{44A906C5-2B64-40AF-809D-1BDAECCB0C8E}" srcOrd="0" destOrd="0" presId="urn:microsoft.com/office/officeart/2018/2/layout/IconVerticalSolidList"/>
    <dgm:cxn modelId="{49D3A632-3CDC-4450-BCD9-7C9B626C504F}" type="presParOf" srcId="{C3717D19-446D-40C4-A760-FACAC78A4CBC}" destId="{A1EFFAA2-E09E-461E-A139-77996C341A7B}" srcOrd="1" destOrd="0" presId="urn:microsoft.com/office/officeart/2018/2/layout/IconVerticalSolidList"/>
    <dgm:cxn modelId="{90111433-F470-4709-9167-BC70E08897DD}" type="presParOf" srcId="{C3717D19-446D-40C4-A760-FACAC78A4CBC}" destId="{404C6177-9D15-45D9-BD9B-FEF2E03BE0B4}" srcOrd="2" destOrd="0" presId="urn:microsoft.com/office/officeart/2018/2/layout/IconVerticalSolidList"/>
    <dgm:cxn modelId="{E46A810C-8928-4653-A73E-D0BA6654C9AA}" type="presParOf" srcId="{C3717D19-446D-40C4-A760-FACAC78A4CBC}" destId="{2CBD3DFB-FF77-4DD4-B239-1C095A360903}" srcOrd="3" destOrd="0" presId="urn:microsoft.com/office/officeart/2018/2/layout/IconVerticalSolidList"/>
    <dgm:cxn modelId="{01EF4E12-B1DE-4750-9B53-AD374CB45037}" type="presParOf" srcId="{B1993430-10E4-4E69-B210-AA9B36D410A8}" destId="{FF98E919-DA2F-46BF-8CB2-937F8064B254}" srcOrd="3" destOrd="0" presId="urn:microsoft.com/office/officeart/2018/2/layout/IconVerticalSolidList"/>
    <dgm:cxn modelId="{A3415BFF-9A42-4C7E-B63A-E5076A376C4E}" type="presParOf" srcId="{B1993430-10E4-4E69-B210-AA9B36D410A8}" destId="{8C821708-99EB-4C9A-8718-36FA20A68695}" srcOrd="4" destOrd="0" presId="urn:microsoft.com/office/officeart/2018/2/layout/IconVerticalSolidList"/>
    <dgm:cxn modelId="{8C8D2AA1-4A2E-4D0E-B52F-6EE36EBA33B0}" type="presParOf" srcId="{8C821708-99EB-4C9A-8718-36FA20A68695}" destId="{A7E99851-55EE-4459-A9BC-B96F86CD1BD1}" srcOrd="0" destOrd="0" presId="urn:microsoft.com/office/officeart/2018/2/layout/IconVerticalSolidList"/>
    <dgm:cxn modelId="{156B3D8F-0193-477B-8296-74E492383F84}" type="presParOf" srcId="{8C821708-99EB-4C9A-8718-36FA20A68695}" destId="{0E2A0274-A4CE-48EE-90CF-9A100B702770}" srcOrd="1" destOrd="0" presId="urn:microsoft.com/office/officeart/2018/2/layout/IconVerticalSolidList"/>
    <dgm:cxn modelId="{7A3A34DC-62B8-45CA-A0CB-904905E6A87A}" type="presParOf" srcId="{8C821708-99EB-4C9A-8718-36FA20A68695}" destId="{CCA46C4D-88AE-4B26-9662-3DDE872A3242}" srcOrd="2" destOrd="0" presId="urn:microsoft.com/office/officeart/2018/2/layout/IconVerticalSolidList"/>
    <dgm:cxn modelId="{9AC3ECFB-B8C0-41F1-9A19-78015439FC28}" type="presParOf" srcId="{8C821708-99EB-4C9A-8718-36FA20A68695}" destId="{FAB6AE6B-64B2-4E7F-BCC7-55DB0AEDF3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18F8CB-C392-45DE-9548-011EC3F8AE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685A0E-4389-4538-9BA6-8E12C118E6C1}">
      <dgm:prSet/>
      <dgm:spPr/>
      <dgm:t>
        <a:bodyPr/>
        <a:lstStyle/>
        <a:p>
          <a:r>
            <a:rPr lang="en-US"/>
            <a:t>Pooling Layers: By combining data from specific areas of the input feature maps, pooling layers carry out spatial down sampling. In order to minimize computational complexity and preserve the most important properties, max pooling is frequently utilized.</a:t>
          </a:r>
        </a:p>
      </dgm:t>
    </dgm:pt>
    <dgm:pt modelId="{14BF33D2-EA84-4B45-842B-B1B396BDF79E}" type="parTrans" cxnId="{2F704CDF-3003-4C21-A362-406CA5AA0DA5}">
      <dgm:prSet/>
      <dgm:spPr/>
      <dgm:t>
        <a:bodyPr/>
        <a:lstStyle/>
        <a:p>
          <a:endParaRPr lang="en-US"/>
        </a:p>
      </dgm:t>
    </dgm:pt>
    <dgm:pt modelId="{FF76A8A2-293B-4A91-917E-3E5D70AB18C4}" type="sibTrans" cxnId="{2F704CDF-3003-4C21-A362-406CA5AA0DA5}">
      <dgm:prSet/>
      <dgm:spPr/>
      <dgm:t>
        <a:bodyPr/>
        <a:lstStyle/>
        <a:p>
          <a:endParaRPr lang="en-US"/>
        </a:p>
      </dgm:t>
    </dgm:pt>
    <dgm:pt modelId="{509FE600-87F3-4A85-838F-07043508F152}">
      <dgm:prSet/>
      <dgm:spPr/>
      <dgm:t>
        <a:bodyPr/>
        <a:lstStyle/>
        <a:p>
          <a:r>
            <a:rPr lang="en-US"/>
            <a:t>Batch Normalization: By guaranteeing steady gradients across the network, batch normalization layers normalize the activations of every layer, minimizing internal covariate changes and speeding up the training process.</a:t>
          </a:r>
        </a:p>
      </dgm:t>
    </dgm:pt>
    <dgm:pt modelId="{22BA8325-B9CE-44BB-BE31-FAA08D3C0685}" type="parTrans" cxnId="{8B599C2F-EE50-4A54-896C-195BCC8027AA}">
      <dgm:prSet/>
      <dgm:spPr/>
      <dgm:t>
        <a:bodyPr/>
        <a:lstStyle/>
        <a:p>
          <a:endParaRPr lang="en-US"/>
        </a:p>
      </dgm:t>
    </dgm:pt>
    <dgm:pt modelId="{C9C9FDF2-9E48-4DF6-AA41-1DC2821A4780}" type="sibTrans" cxnId="{8B599C2F-EE50-4A54-896C-195BCC8027AA}">
      <dgm:prSet/>
      <dgm:spPr/>
      <dgm:t>
        <a:bodyPr/>
        <a:lstStyle/>
        <a:p>
          <a:endParaRPr lang="en-US"/>
        </a:p>
      </dgm:t>
    </dgm:pt>
    <dgm:pt modelId="{F2EC14B7-270E-4706-8C91-357B0CCF818D}">
      <dgm:prSet/>
      <dgm:spPr/>
      <dgm:t>
        <a:bodyPr/>
        <a:lstStyle/>
        <a:p>
          <a:r>
            <a:rPr lang="en-US"/>
            <a:t>Fully Connected Layers: Using densely connected neurons, these layers combine features discovered by the convolutional layers to generate final predictions. </a:t>
          </a:r>
        </a:p>
      </dgm:t>
    </dgm:pt>
    <dgm:pt modelId="{B5F1483A-790A-4361-9C23-1FECB2076BEA}" type="parTrans" cxnId="{049BF3A5-836A-4B76-8241-41BD06446FBB}">
      <dgm:prSet/>
      <dgm:spPr/>
      <dgm:t>
        <a:bodyPr/>
        <a:lstStyle/>
        <a:p>
          <a:endParaRPr lang="en-US"/>
        </a:p>
      </dgm:t>
    </dgm:pt>
    <dgm:pt modelId="{3D9540DC-40A8-4088-8646-667DFC2CBD4B}" type="sibTrans" cxnId="{049BF3A5-836A-4B76-8241-41BD06446FBB}">
      <dgm:prSet/>
      <dgm:spPr/>
      <dgm:t>
        <a:bodyPr/>
        <a:lstStyle/>
        <a:p>
          <a:endParaRPr lang="en-US"/>
        </a:p>
      </dgm:t>
    </dgm:pt>
    <dgm:pt modelId="{7CF419F1-FB50-4E5C-8549-4AFE9814B5FB}" type="pres">
      <dgm:prSet presAssocID="{9E18F8CB-C392-45DE-9548-011EC3F8AE71}" presName="root" presStyleCnt="0">
        <dgm:presLayoutVars>
          <dgm:dir/>
          <dgm:resizeHandles val="exact"/>
        </dgm:presLayoutVars>
      </dgm:prSet>
      <dgm:spPr/>
    </dgm:pt>
    <dgm:pt modelId="{71407D6F-621F-4C62-8021-479B203BE79F}" type="pres">
      <dgm:prSet presAssocID="{3E685A0E-4389-4538-9BA6-8E12C118E6C1}" presName="compNode" presStyleCnt="0"/>
      <dgm:spPr/>
    </dgm:pt>
    <dgm:pt modelId="{5BC1F33D-F531-4480-8D1C-F7B5ED3719B3}" type="pres">
      <dgm:prSet presAssocID="{3E685A0E-4389-4538-9BA6-8E12C118E6C1}" presName="bgRect" presStyleLbl="bgShp" presStyleIdx="0" presStyleCnt="3"/>
      <dgm:spPr/>
    </dgm:pt>
    <dgm:pt modelId="{0C3C6EDC-5132-42F6-983F-53EBFAF54FA3}" type="pres">
      <dgm:prSet presAssocID="{3E685A0E-4389-4538-9BA6-8E12C118E6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DDFFC5C9-5FE1-4227-9EC8-63C84499140F}" type="pres">
      <dgm:prSet presAssocID="{3E685A0E-4389-4538-9BA6-8E12C118E6C1}" presName="spaceRect" presStyleCnt="0"/>
      <dgm:spPr/>
    </dgm:pt>
    <dgm:pt modelId="{5CDC4FC2-E0E3-4C41-B6E3-973EBB963FF6}" type="pres">
      <dgm:prSet presAssocID="{3E685A0E-4389-4538-9BA6-8E12C118E6C1}" presName="parTx" presStyleLbl="revTx" presStyleIdx="0" presStyleCnt="3">
        <dgm:presLayoutVars>
          <dgm:chMax val="0"/>
          <dgm:chPref val="0"/>
        </dgm:presLayoutVars>
      </dgm:prSet>
      <dgm:spPr/>
    </dgm:pt>
    <dgm:pt modelId="{11BFD497-5E80-4EE2-9160-8D83CCBA5D82}" type="pres">
      <dgm:prSet presAssocID="{FF76A8A2-293B-4A91-917E-3E5D70AB18C4}" presName="sibTrans" presStyleCnt="0"/>
      <dgm:spPr/>
    </dgm:pt>
    <dgm:pt modelId="{23939299-F4C3-4667-BEFC-3FC07431D735}" type="pres">
      <dgm:prSet presAssocID="{509FE600-87F3-4A85-838F-07043508F152}" presName="compNode" presStyleCnt="0"/>
      <dgm:spPr/>
    </dgm:pt>
    <dgm:pt modelId="{8C4403DC-0311-43E3-B744-4D26FEE7B506}" type="pres">
      <dgm:prSet presAssocID="{509FE600-87F3-4A85-838F-07043508F152}" presName="bgRect" presStyleLbl="bgShp" presStyleIdx="1" presStyleCnt="3"/>
      <dgm:spPr/>
    </dgm:pt>
    <dgm:pt modelId="{AEA63EB0-3BB8-4669-995A-11CF2C9560D3}" type="pres">
      <dgm:prSet presAssocID="{509FE600-87F3-4A85-838F-07043508F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77124D1-0EF2-4787-B26E-DA1A4D6D7672}" type="pres">
      <dgm:prSet presAssocID="{509FE600-87F3-4A85-838F-07043508F152}" presName="spaceRect" presStyleCnt="0"/>
      <dgm:spPr/>
    </dgm:pt>
    <dgm:pt modelId="{8C34F721-CED5-413B-A318-744501DCBE4B}" type="pres">
      <dgm:prSet presAssocID="{509FE600-87F3-4A85-838F-07043508F152}" presName="parTx" presStyleLbl="revTx" presStyleIdx="1" presStyleCnt="3">
        <dgm:presLayoutVars>
          <dgm:chMax val="0"/>
          <dgm:chPref val="0"/>
        </dgm:presLayoutVars>
      </dgm:prSet>
      <dgm:spPr/>
    </dgm:pt>
    <dgm:pt modelId="{EBC9B377-6A9D-4795-99E3-1704712C134D}" type="pres">
      <dgm:prSet presAssocID="{C9C9FDF2-9E48-4DF6-AA41-1DC2821A4780}" presName="sibTrans" presStyleCnt="0"/>
      <dgm:spPr/>
    </dgm:pt>
    <dgm:pt modelId="{C644A9C1-E3BD-4F6F-8772-E38FCF6B6E6C}" type="pres">
      <dgm:prSet presAssocID="{F2EC14B7-270E-4706-8C91-357B0CCF818D}" presName="compNode" presStyleCnt="0"/>
      <dgm:spPr/>
    </dgm:pt>
    <dgm:pt modelId="{1EA12421-B86E-495A-97E0-A33BBE51ACD2}" type="pres">
      <dgm:prSet presAssocID="{F2EC14B7-270E-4706-8C91-357B0CCF818D}" presName="bgRect" presStyleLbl="bgShp" presStyleIdx="2" presStyleCnt="3"/>
      <dgm:spPr/>
    </dgm:pt>
    <dgm:pt modelId="{E13488E5-83BD-462F-A05E-7E364847B94A}" type="pres">
      <dgm:prSet presAssocID="{F2EC14B7-270E-4706-8C91-357B0CCF8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3DBD5B36-80D5-4859-BDD5-0B1C4EE54B6A}" type="pres">
      <dgm:prSet presAssocID="{F2EC14B7-270E-4706-8C91-357B0CCF818D}" presName="spaceRect" presStyleCnt="0"/>
      <dgm:spPr/>
    </dgm:pt>
    <dgm:pt modelId="{16441D3D-1AA7-4CA9-A981-EAB9E639BCE3}" type="pres">
      <dgm:prSet presAssocID="{F2EC14B7-270E-4706-8C91-357B0CCF818D}" presName="parTx" presStyleLbl="revTx" presStyleIdx="2" presStyleCnt="3">
        <dgm:presLayoutVars>
          <dgm:chMax val="0"/>
          <dgm:chPref val="0"/>
        </dgm:presLayoutVars>
      </dgm:prSet>
      <dgm:spPr/>
    </dgm:pt>
  </dgm:ptLst>
  <dgm:cxnLst>
    <dgm:cxn modelId="{03403313-3946-4335-8138-63D1377ED790}" type="presOf" srcId="{509FE600-87F3-4A85-838F-07043508F152}" destId="{8C34F721-CED5-413B-A318-744501DCBE4B}" srcOrd="0" destOrd="0" presId="urn:microsoft.com/office/officeart/2018/2/layout/IconVerticalSolidList"/>
    <dgm:cxn modelId="{47E8321B-9213-4C88-B569-71E035FF1437}" type="presOf" srcId="{F2EC14B7-270E-4706-8C91-357B0CCF818D}" destId="{16441D3D-1AA7-4CA9-A981-EAB9E639BCE3}" srcOrd="0" destOrd="0" presId="urn:microsoft.com/office/officeart/2018/2/layout/IconVerticalSolidList"/>
    <dgm:cxn modelId="{8B599C2F-EE50-4A54-896C-195BCC8027AA}" srcId="{9E18F8CB-C392-45DE-9548-011EC3F8AE71}" destId="{509FE600-87F3-4A85-838F-07043508F152}" srcOrd="1" destOrd="0" parTransId="{22BA8325-B9CE-44BB-BE31-FAA08D3C0685}" sibTransId="{C9C9FDF2-9E48-4DF6-AA41-1DC2821A4780}"/>
    <dgm:cxn modelId="{91D40D89-7136-4A5C-95C3-D25412D8BC2F}" type="presOf" srcId="{3E685A0E-4389-4538-9BA6-8E12C118E6C1}" destId="{5CDC4FC2-E0E3-4C41-B6E3-973EBB963FF6}" srcOrd="0" destOrd="0" presId="urn:microsoft.com/office/officeart/2018/2/layout/IconVerticalSolidList"/>
    <dgm:cxn modelId="{049BF3A5-836A-4B76-8241-41BD06446FBB}" srcId="{9E18F8CB-C392-45DE-9548-011EC3F8AE71}" destId="{F2EC14B7-270E-4706-8C91-357B0CCF818D}" srcOrd="2" destOrd="0" parTransId="{B5F1483A-790A-4361-9C23-1FECB2076BEA}" sibTransId="{3D9540DC-40A8-4088-8646-667DFC2CBD4B}"/>
    <dgm:cxn modelId="{52878ED0-2C77-4AE2-91F3-16607A821B59}" type="presOf" srcId="{9E18F8CB-C392-45DE-9548-011EC3F8AE71}" destId="{7CF419F1-FB50-4E5C-8549-4AFE9814B5FB}" srcOrd="0" destOrd="0" presId="urn:microsoft.com/office/officeart/2018/2/layout/IconVerticalSolidList"/>
    <dgm:cxn modelId="{2F704CDF-3003-4C21-A362-406CA5AA0DA5}" srcId="{9E18F8CB-C392-45DE-9548-011EC3F8AE71}" destId="{3E685A0E-4389-4538-9BA6-8E12C118E6C1}" srcOrd="0" destOrd="0" parTransId="{14BF33D2-EA84-4B45-842B-B1B396BDF79E}" sibTransId="{FF76A8A2-293B-4A91-917E-3E5D70AB18C4}"/>
    <dgm:cxn modelId="{0CD7CBA0-7CF9-417B-A93A-92F7592692F7}" type="presParOf" srcId="{7CF419F1-FB50-4E5C-8549-4AFE9814B5FB}" destId="{71407D6F-621F-4C62-8021-479B203BE79F}" srcOrd="0" destOrd="0" presId="urn:microsoft.com/office/officeart/2018/2/layout/IconVerticalSolidList"/>
    <dgm:cxn modelId="{8F879B60-5D76-4620-BFFE-DCB29826B3A7}" type="presParOf" srcId="{71407D6F-621F-4C62-8021-479B203BE79F}" destId="{5BC1F33D-F531-4480-8D1C-F7B5ED3719B3}" srcOrd="0" destOrd="0" presId="urn:microsoft.com/office/officeart/2018/2/layout/IconVerticalSolidList"/>
    <dgm:cxn modelId="{7000B59B-1EA7-43E3-AACC-CCD1039305D3}" type="presParOf" srcId="{71407D6F-621F-4C62-8021-479B203BE79F}" destId="{0C3C6EDC-5132-42F6-983F-53EBFAF54FA3}" srcOrd="1" destOrd="0" presId="urn:microsoft.com/office/officeart/2018/2/layout/IconVerticalSolidList"/>
    <dgm:cxn modelId="{E84638B8-3727-4A5D-A1CC-21F9A64F61F2}" type="presParOf" srcId="{71407D6F-621F-4C62-8021-479B203BE79F}" destId="{DDFFC5C9-5FE1-4227-9EC8-63C84499140F}" srcOrd="2" destOrd="0" presId="urn:microsoft.com/office/officeart/2018/2/layout/IconVerticalSolidList"/>
    <dgm:cxn modelId="{707F5528-84D5-4426-B59D-66E7631B386A}" type="presParOf" srcId="{71407D6F-621F-4C62-8021-479B203BE79F}" destId="{5CDC4FC2-E0E3-4C41-B6E3-973EBB963FF6}" srcOrd="3" destOrd="0" presId="urn:microsoft.com/office/officeart/2018/2/layout/IconVerticalSolidList"/>
    <dgm:cxn modelId="{4C75B558-7849-4E8C-BBA3-3DCC42AF33B9}" type="presParOf" srcId="{7CF419F1-FB50-4E5C-8549-4AFE9814B5FB}" destId="{11BFD497-5E80-4EE2-9160-8D83CCBA5D82}" srcOrd="1" destOrd="0" presId="urn:microsoft.com/office/officeart/2018/2/layout/IconVerticalSolidList"/>
    <dgm:cxn modelId="{5D065ECA-1863-459E-B716-2A36DBD3134A}" type="presParOf" srcId="{7CF419F1-FB50-4E5C-8549-4AFE9814B5FB}" destId="{23939299-F4C3-4667-BEFC-3FC07431D735}" srcOrd="2" destOrd="0" presId="urn:microsoft.com/office/officeart/2018/2/layout/IconVerticalSolidList"/>
    <dgm:cxn modelId="{CF2821E6-4879-4AB1-9B28-B175AC497E48}" type="presParOf" srcId="{23939299-F4C3-4667-BEFC-3FC07431D735}" destId="{8C4403DC-0311-43E3-B744-4D26FEE7B506}" srcOrd="0" destOrd="0" presId="urn:microsoft.com/office/officeart/2018/2/layout/IconVerticalSolidList"/>
    <dgm:cxn modelId="{D4DE2526-0DDE-446E-9C48-9EE9A67337DD}" type="presParOf" srcId="{23939299-F4C3-4667-BEFC-3FC07431D735}" destId="{AEA63EB0-3BB8-4669-995A-11CF2C9560D3}" srcOrd="1" destOrd="0" presId="urn:microsoft.com/office/officeart/2018/2/layout/IconVerticalSolidList"/>
    <dgm:cxn modelId="{0B5A1E09-5AC5-473D-B0E8-C731D61319CB}" type="presParOf" srcId="{23939299-F4C3-4667-BEFC-3FC07431D735}" destId="{577124D1-0EF2-4787-B26E-DA1A4D6D7672}" srcOrd="2" destOrd="0" presId="urn:microsoft.com/office/officeart/2018/2/layout/IconVerticalSolidList"/>
    <dgm:cxn modelId="{D51357FE-6BB5-44D4-97F0-678F59A112B4}" type="presParOf" srcId="{23939299-F4C3-4667-BEFC-3FC07431D735}" destId="{8C34F721-CED5-413B-A318-744501DCBE4B}" srcOrd="3" destOrd="0" presId="urn:microsoft.com/office/officeart/2018/2/layout/IconVerticalSolidList"/>
    <dgm:cxn modelId="{52623C0C-D45C-4F6C-9A99-3DBD243D433A}" type="presParOf" srcId="{7CF419F1-FB50-4E5C-8549-4AFE9814B5FB}" destId="{EBC9B377-6A9D-4795-99E3-1704712C134D}" srcOrd="3" destOrd="0" presId="urn:microsoft.com/office/officeart/2018/2/layout/IconVerticalSolidList"/>
    <dgm:cxn modelId="{B344DBC8-78EA-48C0-9B7D-4DDB5DDA8AB8}" type="presParOf" srcId="{7CF419F1-FB50-4E5C-8549-4AFE9814B5FB}" destId="{C644A9C1-E3BD-4F6F-8772-E38FCF6B6E6C}" srcOrd="4" destOrd="0" presId="urn:microsoft.com/office/officeart/2018/2/layout/IconVerticalSolidList"/>
    <dgm:cxn modelId="{024D58CB-2557-420A-BEBE-077B90E7DFAD}" type="presParOf" srcId="{C644A9C1-E3BD-4F6F-8772-E38FCF6B6E6C}" destId="{1EA12421-B86E-495A-97E0-A33BBE51ACD2}" srcOrd="0" destOrd="0" presId="urn:microsoft.com/office/officeart/2018/2/layout/IconVerticalSolidList"/>
    <dgm:cxn modelId="{4AA03164-4C0B-4994-8E40-74568E10A8BD}" type="presParOf" srcId="{C644A9C1-E3BD-4F6F-8772-E38FCF6B6E6C}" destId="{E13488E5-83BD-462F-A05E-7E364847B94A}" srcOrd="1" destOrd="0" presId="urn:microsoft.com/office/officeart/2018/2/layout/IconVerticalSolidList"/>
    <dgm:cxn modelId="{9ED6EF82-A925-4C09-8132-ED0DAA36B17D}" type="presParOf" srcId="{C644A9C1-E3BD-4F6F-8772-E38FCF6B6E6C}" destId="{3DBD5B36-80D5-4859-BDD5-0B1C4EE54B6A}" srcOrd="2" destOrd="0" presId="urn:microsoft.com/office/officeart/2018/2/layout/IconVerticalSolidList"/>
    <dgm:cxn modelId="{88B540B9-11F2-48D9-8470-7C756FEA3ECB}" type="presParOf" srcId="{C644A9C1-E3BD-4F6F-8772-E38FCF6B6E6C}" destId="{16441D3D-1AA7-4CA9-A981-EAB9E639BC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F6827-59A5-4EEC-94B9-EB90313AAC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809A6E-805C-447E-B7ED-108D1F0B0584}">
      <dgm:prSet/>
      <dgm:spPr/>
      <dgm:t>
        <a:bodyPr/>
        <a:lstStyle/>
        <a:p>
          <a:pPr>
            <a:lnSpc>
              <a:spcPct val="100000"/>
            </a:lnSpc>
          </a:pPr>
          <a:r>
            <a:rPr lang="en-US"/>
            <a:t>Neural networks are trained on a set of tablet samples</a:t>
          </a:r>
        </a:p>
      </dgm:t>
    </dgm:pt>
    <dgm:pt modelId="{CB46A37F-8402-4461-9054-11DE0DDB673B}" type="parTrans" cxnId="{D180712D-7852-4FE3-91FB-61131CFA01EB}">
      <dgm:prSet/>
      <dgm:spPr/>
      <dgm:t>
        <a:bodyPr/>
        <a:lstStyle/>
        <a:p>
          <a:endParaRPr lang="en-US"/>
        </a:p>
      </dgm:t>
    </dgm:pt>
    <dgm:pt modelId="{F4599A53-6DA4-4A9B-90F6-0733240CB18A}" type="sibTrans" cxnId="{D180712D-7852-4FE3-91FB-61131CFA01EB}">
      <dgm:prSet/>
      <dgm:spPr/>
      <dgm:t>
        <a:bodyPr/>
        <a:lstStyle/>
        <a:p>
          <a:endParaRPr lang="en-US"/>
        </a:p>
      </dgm:t>
    </dgm:pt>
    <dgm:pt modelId="{C5234197-4B3A-4B1F-BBC3-49779D993C36}">
      <dgm:prSet/>
      <dgm:spPr/>
      <dgm:t>
        <a:bodyPr/>
        <a:lstStyle/>
        <a:p>
          <a:pPr>
            <a:lnSpc>
              <a:spcPct val="100000"/>
            </a:lnSpc>
          </a:pPr>
          <a:r>
            <a:rPr lang="en-US"/>
            <a:t>Initially, the tablet backdrop of the imprinted sign in the tablet pictures is eliminated using a tablet segmentation technique. </a:t>
          </a:r>
        </a:p>
      </dgm:t>
    </dgm:pt>
    <dgm:pt modelId="{8F1C44E5-6553-42B9-B445-F90EB7BCFBD6}" type="parTrans" cxnId="{3610EA90-A553-449A-BE3B-5C8661EA810F}">
      <dgm:prSet/>
      <dgm:spPr/>
      <dgm:t>
        <a:bodyPr/>
        <a:lstStyle/>
        <a:p>
          <a:endParaRPr lang="en-US"/>
        </a:p>
      </dgm:t>
    </dgm:pt>
    <dgm:pt modelId="{6431C5F3-FB76-470D-BEA1-500CD8742E81}" type="sibTrans" cxnId="{3610EA90-A553-449A-BE3B-5C8661EA810F}">
      <dgm:prSet/>
      <dgm:spPr/>
      <dgm:t>
        <a:bodyPr/>
        <a:lstStyle/>
        <a:p>
          <a:endParaRPr lang="en-US"/>
        </a:p>
      </dgm:t>
    </dgm:pt>
    <dgm:pt modelId="{FF40BA91-57AB-4C79-BD7B-D2F8F9661191}">
      <dgm:prSet/>
      <dgm:spPr/>
      <dgm:t>
        <a:bodyPr/>
        <a:lstStyle/>
        <a:p>
          <a:pPr>
            <a:lnSpc>
              <a:spcPct val="100000"/>
            </a:lnSpc>
          </a:pPr>
          <a:r>
            <a:rPr lang="en-US"/>
            <a:t>The tablet pictures are then oriented and positioned in relation to the reference tablet. The neural network training method then makes use of the characteristics that were derived from the imprinted symbols. </a:t>
          </a:r>
        </a:p>
      </dgm:t>
    </dgm:pt>
    <dgm:pt modelId="{CCF20DF4-6C04-492D-BAF1-293A4B70F883}" type="parTrans" cxnId="{1ED8A622-167A-47AC-9382-AE9687107EC6}">
      <dgm:prSet/>
      <dgm:spPr/>
      <dgm:t>
        <a:bodyPr/>
        <a:lstStyle/>
        <a:p>
          <a:endParaRPr lang="en-US"/>
        </a:p>
      </dgm:t>
    </dgm:pt>
    <dgm:pt modelId="{06EC1C07-55BB-4DD8-B3BA-A0D188390613}" type="sibTrans" cxnId="{1ED8A622-167A-47AC-9382-AE9687107EC6}">
      <dgm:prSet/>
      <dgm:spPr/>
      <dgm:t>
        <a:bodyPr/>
        <a:lstStyle/>
        <a:p>
          <a:endParaRPr lang="en-US"/>
        </a:p>
      </dgm:t>
    </dgm:pt>
    <dgm:pt modelId="{A64275DA-45E1-4F2B-98E1-D18F0373144F}">
      <dgm:prSet/>
      <dgm:spPr/>
      <dgm:t>
        <a:bodyPr/>
        <a:lstStyle/>
        <a:p>
          <a:pPr>
            <a:lnSpc>
              <a:spcPct val="100000"/>
            </a:lnSpc>
          </a:pPr>
          <a:r>
            <a:rPr lang="en-US"/>
            <a:t>In order to recognize fresh inputs from the user without requiring additional training, the weights of the learned neural networks are saved</a:t>
          </a:r>
        </a:p>
      </dgm:t>
    </dgm:pt>
    <dgm:pt modelId="{D3E4446D-B73E-438C-B609-DFA2F8B36CDC}" type="parTrans" cxnId="{C141D99F-E4D1-4281-B62B-D0CE94546FE0}">
      <dgm:prSet/>
      <dgm:spPr/>
      <dgm:t>
        <a:bodyPr/>
        <a:lstStyle/>
        <a:p>
          <a:endParaRPr lang="en-US"/>
        </a:p>
      </dgm:t>
    </dgm:pt>
    <dgm:pt modelId="{377B38AA-4A68-4EB3-9256-4706F6B9CD57}" type="sibTrans" cxnId="{C141D99F-E4D1-4281-B62B-D0CE94546FE0}">
      <dgm:prSet/>
      <dgm:spPr/>
      <dgm:t>
        <a:bodyPr/>
        <a:lstStyle/>
        <a:p>
          <a:endParaRPr lang="en-US"/>
        </a:p>
      </dgm:t>
    </dgm:pt>
    <dgm:pt modelId="{4C741FBF-5D4B-4F0F-94BE-2EF2C90A1433}" type="pres">
      <dgm:prSet presAssocID="{154F6827-59A5-4EEC-94B9-EB90313AACF6}" presName="root" presStyleCnt="0">
        <dgm:presLayoutVars>
          <dgm:dir/>
          <dgm:resizeHandles val="exact"/>
        </dgm:presLayoutVars>
      </dgm:prSet>
      <dgm:spPr/>
    </dgm:pt>
    <dgm:pt modelId="{E037DAC8-721C-4792-9593-981AF50675A2}" type="pres">
      <dgm:prSet presAssocID="{7F809A6E-805C-447E-B7ED-108D1F0B0584}" presName="compNode" presStyleCnt="0"/>
      <dgm:spPr/>
    </dgm:pt>
    <dgm:pt modelId="{62196AB8-F490-40C3-A320-978981DE57C4}" type="pres">
      <dgm:prSet presAssocID="{7F809A6E-805C-447E-B7ED-108D1F0B0584}" presName="bgRect" presStyleLbl="bgShp" presStyleIdx="0" presStyleCnt="4"/>
      <dgm:spPr/>
    </dgm:pt>
    <dgm:pt modelId="{0F014EEF-F7AF-4E5A-80F2-7112152AFA03}" type="pres">
      <dgm:prSet presAssocID="{7F809A6E-805C-447E-B7ED-108D1F0B05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FCF68682-F298-497B-83A6-09FAD06A08A5}" type="pres">
      <dgm:prSet presAssocID="{7F809A6E-805C-447E-B7ED-108D1F0B0584}" presName="spaceRect" presStyleCnt="0"/>
      <dgm:spPr/>
    </dgm:pt>
    <dgm:pt modelId="{B7B7FD90-9734-4716-99A0-38066524F962}" type="pres">
      <dgm:prSet presAssocID="{7F809A6E-805C-447E-B7ED-108D1F0B0584}" presName="parTx" presStyleLbl="revTx" presStyleIdx="0" presStyleCnt="4">
        <dgm:presLayoutVars>
          <dgm:chMax val="0"/>
          <dgm:chPref val="0"/>
        </dgm:presLayoutVars>
      </dgm:prSet>
      <dgm:spPr/>
    </dgm:pt>
    <dgm:pt modelId="{2C225F55-0D7A-46E8-BA5E-422DA0C5F895}" type="pres">
      <dgm:prSet presAssocID="{F4599A53-6DA4-4A9B-90F6-0733240CB18A}" presName="sibTrans" presStyleCnt="0"/>
      <dgm:spPr/>
    </dgm:pt>
    <dgm:pt modelId="{6CAECF64-00A7-42C0-8E34-14D19755CE30}" type="pres">
      <dgm:prSet presAssocID="{C5234197-4B3A-4B1F-BBC3-49779D993C36}" presName="compNode" presStyleCnt="0"/>
      <dgm:spPr/>
    </dgm:pt>
    <dgm:pt modelId="{0AD59011-28A5-42E1-AC37-3B252994135F}" type="pres">
      <dgm:prSet presAssocID="{C5234197-4B3A-4B1F-BBC3-49779D993C36}" presName="bgRect" presStyleLbl="bgShp" presStyleIdx="1" presStyleCnt="4"/>
      <dgm:spPr/>
    </dgm:pt>
    <dgm:pt modelId="{2A9C63C7-83E2-4944-8190-93576A1DBFF7}" type="pres">
      <dgm:prSet presAssocID="{C5234197-4B3A-4B1F-BBC3-49779D993C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FBD64EDE-0BF2-4006-8CC8-3FD0E943B369}" type="pres">
      <dgm:prSet presAssocID="{C5234197-4B3A-4B1F-BBC3-49779D993C36}" presName="spaceRect" presStyleCnt="0"/>
      <dgm:spPr/>
    </dgm:pt>
    <dgm:pt modelId="{F954699D-73BC-4A36-8788-3AE5A2B4DE56}" type="pres">
      <dgm:prSet presAssocID="{C5234197-4B3A-4B1F-BBC3-49779D993C36}" presName="parTx" presStyleLbl="revTx" presStyleIdx="1" presStyleCnt="4">
        <dgm:presLayoutVars>
          <dgm:chMax val="0"/>
          <dgm:chPref val="0"/>
        </dgm:presLayoutVars>
      </dgm:prSet>
      <dgm:spPr/>
    </dgm:pt>
    <dgm:pt modelId="{9BF1F10F-5E5E-4FC5-A09D-193045135D7B}" type="pres">
      <dgm:prSet presAssocID="{6431C5F3-FB76-470D-BEA1-500CD8742E81}" presName="sibTrans" presStyleCnt="0"/>
      <dgm:spPr/>
    </dgm:pt>
    <dgm:pt modelId="{C442A603-D1D0-4C07-9B89-28811E429E0C}" type="pres">
      <dgm:prSet presAssocID="{FF40BA91-57AB-4C79-BD7B-D2F8F9661191}" presName="compNode" presStyleCnt="0"/>
      <dgm:spPr/>
    </dgm:pt>
    <dgm:pt modelId="{CE286DB9-6E60-440A-9E25-4351189C8540}" type="pres">
      <dgm:prSet presAssocID="{FF40BA91-57AB-4C79-BD7B-D2F8F9661191}" presName="bgRect" presStyleLbl="bgShp" presStyleIdx="2" presStyleCnt="4"/>
      <dgm:spPr/>
    </dgm:pt>
    <dgm:pt modelId="{548E236C-5FFC-4EC8-A8BD-8B02F6F84D78}" type="pres">
      <dgm:prSet presAssocID="{FF40BA91-57AB-4C79-BD7B-D2F8F96611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67DAEC9-A13A-48FE-B33F-4338EF6D6606}" type="pres">
      <dgm:prSet presAssocID="{FF40BA91-57AB-4C79-BD7B-D2F8F9661191}" presName="spaceRect" presStyleCnt="0"/>
      <dgm:spPr/>
    </dgm:pt>
    <dgm:pt modelId="{587A2FEA-4426-423D-B80D-7268543C9236}" type="pres">
      <dgm:prSet presAssocID="{FF40BA91-57AB-4C79-BD7B-D2F8F9661191}" presName="parTx" presStyleLbl="revTx" presStyleIdx="2" presStyleCnt="4">
        <dgm:presLayoutVars>
          <dgm:chMax val="0"/>
          <dgm:chPref val="0"/>
        </dgm:presLayoutVars>
      </dgm:prSet>
      <dgm:spPr/>
    </dgm:pt>
    <dgm:pt modelId="{FFCEE3DD-BD86-4DAB-B965-4C70DF7CB2BD}" type="pres">
      <dgm:prSet presAssocID="{06EC1C07-55BB-4DD8-B3BA-A0D188390613}" presName="sibTrans" presStyleCnt="0"/>
      <dgm:spPr/>
    </dgm:pt>
    <dgm:pt modelId="{87CF6F3A-6CD9-4C19-8732-4B5768E221DF}" type="pres">
      <dgm:prSet presAssocID="{A64275DA-45E1-4F2B-98E1-D18F0373144F}" presName="compNode" presStyleCnt="0"/>
      <dgm:spPr/>
    </dgm:pt>
    <dgm:pt modelId="{0D3770C4-5C50-492E-AAD7-97046843B470}" type="pres">
      <dgm:prSet presAssocID="{A64275DA-45E1-4F2B-98E1-D18F0373144F}" presName="bgRect" presStyleLbl="bgShp" presStyleIdx="3" presStyleCnt="4"/>
      <dgm:spPr/>
    </dgm:pt>
    <dgm:pt modelId="{95A18692-E2E7-4959-82DD-ECB7E602A4E7}" type="pres">
      <dgm:prSet presAssocID="{A64275DA-45E1-4F2B-98E1-D18F037314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497DDC9-25EF-4694-98A8-20F8ACB480D3}" type="pres">
      <dgm:prSet presAssocID="{A64275DA-45E1-4F2B-98E1-D18F0373144F}" presName="spaceRect" presStyleCnt="0"/>
      <dgm:spPr/>
    </dgm:pt>
    <dgm:pt modelId="{F94F7FBE-F895-4EC4-AB26-2BA6FA796EA8}" type="pres">
      <dgm:prSet presAssocID="{A64275DA-45E1-4F2B-98E1-D18F0373144F}" presName="parTx" presStyleLbl="revTx" presStyleIdx="3" presStyleCnt="4">
        <dgm:presLayoutVars>
          <dgm:chMax val="0"/>
          <dgm:chPref val="0"/>
        </dgm:presLayoutVars>
      </dgm:prSet>
      <dgm:spPr/>
    </dgm:pt>
  </dgm:ptLst>
  <dgm:cxnLst>
    <dgm:cxn modelId="{435A341D-C6C9-4857-9EA8-C47A67416699}" type="presOf" srcId="{154F6827-59A5-4EEC-94B9-EB90313AACF6}" destId="{4C741FBF-5D4B-4F0F-94BE-2EF2C90A1433}" srcOrd="0" destOrd="0" presId="urn:microsoft.com/office/officeart/2018/2/layout/IconVerticalSolidList"/>
    <dgm:cxn modelId="{1ED8A622-167A-47AC-9382-AE9687107EC6}" srcId="{154F6827-59A5-4EEC-94B9-EB90313AACF6}" destId="{FF40BA91-57AB-4C79-BD7B-D2F8F9661191}" srcOrd="2" destOrd="0" parTransId="{CCF20DF4-6C04-492D-BAF1-293A4B70F883}" sibTransId="{06EC1C07-55BB-4DD8-B3BA-A0D188390613}"/>
    <dgm:cxn modelId="{D180712D-7852-4FE3-91FB-61131CFA01EB}" srcId="{154F6827-59A5-4EEC-94B9-EB90313AACF6}" destId="{7F809A6E-805C-447E-B7ED-108D1F0B0584}" srcOrd="0" destOrd="0" parTransId="{CB46A37F-8402-4461-9054-11DE0DDB673B}" sibTransId="{F4599A53-6DA4-4A9B-90F6-0733240CB18A}"/>
    <dgm:cxn modelId="{D12A7864-5405-4B26-89CD-65B7A91D24BC}" type="presOf" srcId="{7F809A6E-805C-447E-B7ED-108D1F0B0584}" destId="{B7B7FD90-9734-4716-99A0-38066524F962}" srcOrd="0" destOrd="0" presId="urn:microsoft.com/office/officeart/2018/2/layout/IconVerticalSolidList"/>
    <dgm:cxn modelId="{3610EA90-A553-449A-BE3B-5C8661EA810F}" srcId="{154F6827-59A5-4EEC-94B9-EB90313AACF6}" destId="{C5234197-4B3A-4B1F-BBC3-49779D993C36}" srcOrd="1" destOrd="0" parTransId="{8F1C44E5-6553-42B9-B445-F90EB7BCFBD6}" sibTransId="{6431C5F3-FB76-470D-BEA1-500CD8742E81}"/>
    <dgm:cxn modelId="{747E4792-AD8C-4D21-B4AA-2939B57D3D01}" type="presOf" srcId="{C5234197-4B3A-4B1F-BBC3-49779D993C36}" destId="{F954699D-73BC-4A36-8788-3AE5A2B4DE56}" srcOrd="0" destOrd="0" presId="urn:microsoft.com/office/officeart/2018/2/layout/IconVerticalSolidList"/>
    <dgm:cxn modelId="{C141D99F-E4D1-4281-B62B-D0CE94546FE0}" srcId="{154F6827-59A5-4EEC-94B9-EB90313AACF6}" destId="{A64275DA-45E1-4F2B-98E1-D18F0373144F}" srcOrd="3" destOrd="0" parTransId="{D3E4446D-B73E-438C-B609-DFA2F8B36CDC}" sibTransId="{377B38AA-4A68-4EB3-9256-4706F6B9CD57}"/>
    <dgm:cxn modelId="{A5EB2ED3-89E1-4C41-8FAD-A14C2E2F8F22}" type="presOf" srcId="{FF40BA91-57AB-4C79-BD7B-D2F8F9661191}" destId="{587A2FEA-4426-423D-B80D-7268543C9236}" srcOrd="0" destOrd="0" presId="urn:microsoft.com/office/officeart/2018/2/layout/IconVerticalSolidList"/>
    <dgm:cxn modelId="{027142ED-06F7-430F-A309-413E6F8BA3E3}" type="presOf" srcId="{A64275DA-45E1-4F2B-98E1-D18F0373144F}" destId="{F94F7FBE-F895-4EC4-AB26-2BA6FA796EA8}" srcOrd="0" destOrd="0" presId="urn:microsoft.com/office/officeart/2018/2/layout/IconVerticalSolidList"/>
    <dgm:cxn modelId="{48B295DB-47F2-4E3C-8688-D18D7B1423BE}" type="presParOf" srcId="{4C741FBF-5D4B-4F0F-94BE-2EF2C90A1433}" destId="{E037DAC8-721C-4792-9593-981AF50675A2}" srcOrd="0" destOrd="0" presId="urn:microsoft.com/office/officeart/2018/2/layout/IconVerticalSolidList"/>
    <dgm:cxn modelId="{6012F11B-BEBB-46F4-B89A-85AF5B0F1074}" type="presParOf" srcId="{E037DAC8-721C-4792-9593-981AF50675A2}" destId="{62196AB8-F490-40C3-A320-978981DE57C4}" srcOrd="0" destOrd="0" presId="urn:microsoft.com/office/officeart/2018/2/layout/IconVerticalSolidList"/>
    <dgm:cxn modelId="{5F23BBFE-686C-4222-A65E-D76C0705C33C}" type="presParOf" srcId="{E037DAC8-721C-4792-9593-981AF50675A2}" destId="{0F014EEF-F7AF-4E5A-80F2-7112152AFA03}" srcOrd="1" destOrd="0" presId="urn:microsoft.com/office/officeart/2018/2/layout/IconVerticalSolidList"/>
    <dgm:cxn modelId="{749689E5-33D4-43D5-94AD-92E15A499C2B}" type="presParOf" srcId="{E037DAC8-721C-4792-9593-981AF50675A2}" destId="{FCF68682-F298-497B-83A6-09FAD06A08A5}" srcOrd="2" destOrd="0" presId="urn:microsoft.com/office/officeart/2018/2/layout/IconVerticalSolidList"/>
    <dgm:cxn modelId="{9C8B38A8-C22C-4DC9-97FE-CF82A8598DAE}" type="presParOf" srcId="{E037DAC8-721C-4792-9593-981AF50675A2}" destId="{B7B7FD90-9734-4716-99A0-38066524F962}" srcOrd="3" destOrd="0" presId="urn:microsoft.com/office/officeart/2018/2/layout/IconVerticalSolidList"/>
    <dgm:cxn modelId="{BD906F40-AED8-49EE-A090-E95F43CC2F26}" type="presParOf" srcId="{4C741FBF-5D4B-4F0F-94BE-2EF2C90A1433}" destId="{2C225F55-0D7A-46E8-BA5E-422DA0C5F895}" srcOrd="1" destOrd="0" presId="urn:microsoft.com/office/officeart/2018/2/layout/IconVerticalSolidList"/>
    <dgm:cxn modelId="{03B87488-5F78-41D4-8743-932DBEB67CD1}" type="presParOf" srcId="{4C741FBF-5D4B-4F0F-94BE-2EF2C90A1433}" destId="{6CAECF64-00A7-42C0-8E34-14D19755CE30}" srcOrd="2" destOrd="0" presId="urn:microsoft.com/office/officeart/2018/2/layout/IconVerticalSolidList"/>
    <dgm:cxn modelId="{708565C9-8E3F-4AA5-9005-7317D25CB0B2}" type="presParOf" srcId="{6CAECF64-00A7-42C0-8E34-14D19755CE30}" destId="{0AD59011-28A5-42E1-AC37-3B252994135F}" srcOrd="0" destOrd="0" presId="urn:microsoft.com/office/officeart/2018/2/layout/IconVerticalSolidList"/>
    <dgm:cxn modelId="{F8BF0926-76C0-4FC2-B747-4C632C7534ED}" type="presParOf" srcId="{6CAECF64-00A7-42C0-8E34-14D19755CE30}" destId="{2A9C63C7-83E2-4944-8190-93576A1DBFF7}" srcOrd="1" destOrd="0" presId="urn:microsoft.com/office/officeart/2018/2/layout/IconVerticalSolidList"/>
    <dgm:cxn modelId="{05B2F6DB-4A2E-4872-9E20-975669231B71}" type="presParOf" srcId="{6CAECF64-00A7-42C0-8E34-14D19755CE30}" destId="{FBD64EDE-0BF2-4006-8CC8-3FD0E943B369}" srcOrd="2" destOrd="0" presId="urn:microsoft.com/office/officeart/2018/2/layout/IconVerticalSolidList"/>
    <dgm:cxn modelId="{71B21E76-A936-4962-B09F-2BED8A779CC5}" type="presParOf" srcId="{6CAECF64-00A7-42C0-8E34-14D19755CE30}" destId="{F954699D-73BC-4A36-8788-3AE5A2B4DE56}" srcOrd="3" destOrd="0" presId="urn:microsoft.com/office/officeart/2018/2/layout/IconVerticalSolidList"/>
    <dgm:cxn modelId="{5D395DF8-22A2-4099-81D3-8547B8475857}" type="presParOf" srcId="{4C741FBF-5D4B-4F0F-94BE-2EF2C90A1433}" destId="{9BF1F10F-5E5E-4FC5-A09D-193045135D7B}" srcOrd="3" destOrd="0" presId="urn:microsoft.com/office/officeart/2018/2/layout/IconVerticalSolidList"/>
    <dgm:cxn modelId="{337C2C36-194B-4549-85D8-52D57326EC77}" type="presParOf" srcId="{4C741FBF-5D4B-4F0F-94BE-2EF2C90A1433}" destId="{C442A603-D1D0-4C07-9B89-28811E429E0C}" srcOrd="4" destOrd="0" presId="urn:microsoft.com/office/officeart/2018/2/layout/IconVerticalSolidList"/>
    <dgm:cxn modelId="{63B5AF5D-6992-4EA1-A72E-EB9E5EEDBE89}" type="presParOf" srcId="{C442A603-D1D0-4C07-9B89-28811E429E0C}" destId="{CE286DB9-6E60-440A-9E25-4351189C8540}" srcOrd="0" destOrd="0" presId="urn:microsoft.com/office/officeart/2018/2/layout/IconVerticalSolidList"/>
    <dgm:cxn modelId="{564C7ADA-EF9F-45F8-852D-F5F2BB71E0BD}" type="presParOf" srcId="{C442A603-D1D0-4C07-9B89-28811E429E0C}" destId="{548E236C-5FFC-4EC8-A8BD-8B02F6F84D78}" srcOrd="1" destOrd="0" presId="urn:microsoft.com/office/officeart/2018/2/layout/IconVerticalSolidList"/>
    <dgm:cxn modelId="{AFE82241-40C4-4FE3-B321-C80A1C0B6A3F}" type="presParOf" srcId="{C442A603-D1D0-4C07-9B89-28811E429E0C}" destId="{767DAEC9-A13A-48FE-B33F-4338EF6D6606}" srcOrd="2" destOrd="0" presId="urn:microsoft.com/office/officeart/2018/2/layout/IconVerticalSolidList"/>
    <dgm:cxn modelId="{DC7A3A37-6F18-439E-9B14-5A6756B0A2A0}" type="presParOf" srcId="{C442A603-D1D0-4C07-9B89-28811E429E0C}" destId="{587A2FEA-4426-423D-B80D-7268543C9236}" srcOrd="3" destOrd="0" presId="urn:microsoft.com/office/officeart/2018/2/layout/IconVerticalSolidList"/>
    <dgm:cxn modelId="{3C883388-6675-42F1-88F4-646694B25EF9}" type="presParOf" srcId="{4C741FBF-5D4B-4F0F-94BE-2EF2C90A1433}" destId="{FFCEE3DD-BD86-4DAB-B965-4C70DF7CB2BD}" srcOrd="5" destOrd="0" presId="urn:microsoft.com/office/officeart/2018/2/layout/IconVerticalSolidList"/>
    <dgm:cxn modelId="{5DA914C6-9203-478A-AE33-720234E1C6D8}" type="presParOf" srcId="{4C741FBF-5D4B-4F0F-94BE-2EF2C90A1433}" destId="{87CF6F3A-6CD9-4C19-8732-4B5768E221DF}" srcOrd="6" destOrd="0" presId="urn:microsoft.com/office/officeart/2018/2/layout/IconVerticalSolidList"/>
    <dgm:cxn modelId="{367C558E-536F-46F4-A5A2-85C68A83EF10}" type="presParOf" srcId="{87CF6F3A-6CD9-4C19-8732-4B5768E221DF}" destId="{0D3770C4-5C50-492E-AAD7-97046843B470}" srcOrd="0" destOrd="0" presId="urn:microsoft.com/office/officeart/2018/2/layout/IconVerticalSolidList"/>
    <dgm:cxn modelId="{FEF479C4-0BB8-4AB9-8F8B-6FA0E7223727}" type="presParOf" srcId="{87CF6F3A-6CD9-4C19-8732-4B5768E221DF}" destId="{95A18692-E2E7-4959-82DD-ECB7E602A4E7}" srcOrd="1" destOrd="0" presId="urn:microsoft.com/office/officeart/2018/2/layout/IconVerticalSolidList"/>
    <dgm:cxn modelId="{BB775158-EF95-42E6-82EA-316DB4510A3C}" type="presParOf" srcId="{87CF6F3A-6CD9-4C19-8732-4B5768E221DF}" destId="{E497DDC9-25EF-4694-98A8-20F8ACB480D3}" srcOrd="2" destOrd="0" presId="urn:microsoft.com/office/officeart/2018/2/layout/IconVerticalSolidList"/>
    <dgm:cxn modelId="{9AD309AD-ADDF-43FD-8E68-841EB1300CF4}" type="presParOf" srcId="{87CF6F3A-6CD9-4C19-8732-4B5768E221DF}" destId="{F94F7FBE-F895-4EC4-AB26-2BA6FA796E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15FA99-CADC-42FB-B8F0-60F27A21A89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9477C25-2DD4-4A57-A2A3-B7A849C815BF}">
      <dgm:prSet/>
      <dgm:spPr/>
      <dgm:t>
        <a:bodyPr/>
        <a:lstStyle/>
        <a:p>
          <a:r>
            <a:rPr lang="en-US"/>
            <a:t>Real-time medicine packet recognition system in dispensing medicines for the elderly by Xuebin Yue, Bing Lyu, Hengyi Li, Lin Meng, Katsuyuki Furumoto published in Measurement: Sensors 18 (2021) 100072</a:t>
          </a:r>
        </a:p>
      </dgm:t>
    </dgm:pt>
    <dgm:pt modelId="{1F28B54D-3735-4981-BD7E-C1F84F70DE74}" type="parTrans" cxnId="{E634C72A-D3B6-4491-B45C-CD997FBBAD7B}">
      <dgm:prSet/>
      <dgm:spPr/>
      <dgm:t>
        <a:bodyPr/>
        <a:lstStyle/>
        <a:p>
          <a:endParaRPr lang="en-US"/>
        </a:p>
      </dgm:t>
    </dgm:pt>
    <dgm:pt modelId="{D1F3A0DC-82C6-42D4-BD20-6816D4892092}" type="sibTrans" cxnId="{E634C72A-D3B6-4491-B45C-CD997FBBAD7B}">
      <dgm:prSet/>
      <dgm:spPr/>
      <dgm:t>
        <a:bodyPr/>
        <a:lstStyle/>
        <a:p>
          <a:endParaRPr lang="en-US"/>
        </a:p>
      </dgm:t>
    </dgm:pt>
    <dgm:pt modelId="{5937E3BD-6BFD-4B7F-9D48-42C13079005E}">
      <dgm:prSet/>
      <dgm:spPr/>
      <dgm:t>
        <a:bodyPr/>
        <a:lstStyle/>
        <a:p>
          <a:r>
            <a:rPr lang="en-US"/>
            <a:t>MedGlasses: A Wearable Smart-Glasses-Based Drug Pill Recognition System Using Deep Learning for Visually Impaired Chronic Patients by Wan-Jung Chang, Liang-Bi Chen, Chia-Hao Hsu, Jheng-Hao Chen, Tzu-Chin Yang, Cheng-Pei Lin published in IEEE</a:t>
          </a:r>
        </a:p>
      </dgm:t>
    </dgm:pt>
    <dgm:pt modelId="{F26C8C0A-E8E8-4894-BC8A-6FCB8C96FF3B}" type="parTrans" cxnId="{CF03E20B-D9C4-43B8-AA3F-221154499183}">
      <dgm:prSet/>
      <dgm:spPr/>
      <dgm:t>
        <a:bodyPr/>
        <a:lstStyle/>
        <a:p>
          <a:endParaRPr lang="en-US"/>
        </a:p>
      </dgm:t>
    </dgm:pt>
    <dgm:pt modelId="{B75E28F6-301E-4B5A-87E1-30131E235A26}" type="sibTrans" cxnId="{CF03E20B-D9C4-43B8-AA3F-221154499183}">
      <dgm:prSet/>
      <dgm:spPr/>
      <dgm:t>
        <a:bodyPr/>
        <a:lstStyle/>
        <a:p>
          <a:endParaRPr lang="en-US"/>
        </a:p>
      </dgm:t>
    </dgm:pt>
    <dgm:pt modelId="{ED817FF7-B17D-43E4-AA5D-D787489D9EF6}">
      <dgm:prSet/>
      <dgm:spPr/>
      <dgm:t>
        <a:bodyPr/>
        <a:lstStyle/>
        <a:p>
          <a:r>
            <a:rPr lang="en-US"/>
            <a:t>A three-staged approach to medicine box recognition by Luis Magalhães, Bruno Ribeiro, Nelson Alves, Miguel Guevara published in IEE</a:t>
          </a:r>
        </a:p>
      </dgm:t>
    </dgm:pt>
    <dgm:pt modelId="{C135F2E6-ED5C-4179-8CD2-36ED255CA88C}" type="parTrans" cxnId="{16E40B17-64A2-46A8-8333-18C3ED2DCD69}">
      <dgm:prSet/>
      <dgm:spPr/>
      <dgm:t>
        <a:bodyPr/>
        <a:lstStyle/>
        <a:p>
          <a:endParaRPr lang="en-US"/>
        </a:p>
      </dgm:t>
    </dgm:pt>
    <dgm:pt modelId="{D01FADEC-BD65-49C6-9975-89B8C5598DF9}" type="sibTrans" cxnId="{16E40B17-64A2-46A8-8333-18C3ED2DCD69}">
      <dgm:prSet/>
      <dgm:spPr/>
      <dgm:t>
        <a:bodyPr/>
        <a:lstStyle/>
        <a:p>
          <a:endParaRPr lang="en-US"/>
        </a:p>
      </dgm:t>
    </dgm:pt>
    <dgm:pt modelId="{C1737D04-5D84-4172-9F9B-09B03BE920A4}" type="pres">
      <dgm:prSet presAssocID="{C615FA99-CADC-42FB-B8F0-60F27A21A89C}" presName="linear" presStyleCnt="0">
        <dgm:presLayoutVars>
          <dgm:animLvl val="lvl"/>
          <dgm:resizeHandles val="exact"/>
        </dgm:presLayoutVars>
      </dgm:prSet>
      <dgm:spPr/>
    </dgm:pt>
    <dgm:pt modelId="{C11CBA9B-B794-4534-87C3-113600F97268}" type="pres">
      <dgm:prSet presAssocID="{49477C25-2DD4-4A57-A2A3-B7A849C815BF}" presName="parentText" presStyleLbl="node1" presStyleIdx="0" presStyleCnt="3">
        <dgm:presLayoutVars>
          <dgm:chMax val="0"/>
          <dgm:bulletEnabled val="1"/>
        </dgm:presLayoutVars>
      </dgm:prSet>
      <dgm:spPr/>
    </dgm:pt>
    <dgm:pt modelId="{998D520F-EF5E-4831-987F-25AEC1917E91}" type="pres">
      <dgm:prSet presAssocID="{D1F3A0DC-82C6-42D4-BD20-6816D4892092}" presName="spacer" presStyleCnt="0"/>
      <dgm:spPr/>
    </dgm:pt>
    <dgm:pt modelId="{0DED956E-F9B2-46B5-A1E1-9A5AB008D66B}" type="pres">
      <dgm:prSet presAssocID="{5937E3BD-6BFD-4B7F-9D48-42C13079005E}" presName="parentText" presStyleLbl="node1" presStyleIdx="1" presStyleCnt="3">
        <dgm:presLayoutVars>
          <dgm:chMax val="0"/>
          <dgm:bulletEnabled val="1"/>
        </dgm:presLayoutVars>
      </dgm:prSet>
      <dgm:spPr/>
    </dgm:pt>
    <dgm:pt modelId="{FB6275D2-6067-4201-A035-A2C6088AB391}" type="pres">
      <dgm:prSet presAssocID="{B75E28F6-301E-4B5A-87E1-30131E235A26}" presName="spacer" presStyleCnt="0"/>
      <dgm:spPr/>
    </dgm:pt>
    <dgm:pt modelId="{44D05C6D-234C-4A6D-9071-E41DF398AE57}" type="pres">
      <dgm:prSet presAssocID="{ED817FF7-B17D-43E4-AA5D-D787489D9EF6}" presName="parentText" presStyleLbl="node1" presStyleIdx="2" presStyleCnt="3">
        <dgm:presLayoutVars>
          <dgm:chMax val="0"/>
          <dgm:bulletEnabled val="1"/>
        </dgm:presLayoutVars>
      </dgm:prSet>
      <dgm:spPr/>
    </dgm:pt>
  </dgm:ptLst>
  <dgm:cxnLst>
    <dgm:cxn modelId="{CF03E20B-D9C4-43B8-AA3F-221154499183}" srcId="{C615FA99-CADC-42FB-B8F0-60F27A21A89C}" destId="{5937E3BD-6BFD-4B7F-9D48-42C13079005E}" srcOrd="1" destOrd="0" parTransId="{F26C8C0A-E8E8-4894-BC8A-6FCB8C96FF3B}" sibTransId="{B75E28F6-301E-4B5A-87E1-30131E235A26}"/>
    <dgm:cxn modelId="{16E40B17-64A2-46A8-8333-18C3ED2DCD69}" srcId="{C615FA99-CADC-42FB-B8F0-60F27A21A89C}" destId="{ED817FF7-B17D-43E4-AA5D-D787489D9EF6}" srcOrd="2" destOrd="0" parTransId="{C135F2E6-ED5C-4179-8CD2-36ED255CA88C}" sibTransId="{D01FADEC-BD65-49C6-9975-89B8C5598DF9}"/>
    <dgm:cxn modelId="{63978727-45B2-4D76-8716-6FE57CA36BBC}" type="presOf" srcId="{C615FA99-CADC-42FB-B8F0-60F27A21A89C}" destId="{C1737D04-5D84-4172-9F9B-09B03BE920A4}" srcOrd="0" destOrd="0" presId="urn:microsoft.com/office/officeart/2005/8/layout/vList2"/>
    <dgm:cxn modelId="{E634C72A-D3B6-4491-B45C-CD997FBBAD7B}" srcId="{C615FA99-CADC-42FB-B8F0-60F27A21A89C}" destId="{49477C25-2DD4-4A57-A2A3-B7A849C815BF}" srcOrd="0" destOrd="0" parTransId="{1F28B54D-3735-4981-BD7E-C1F84F70DE74}" sibTransId="{D1F3A0DC-82C6-42D4-BD20-6816D4892092}"/>
    <dgm:cxn modelId="{C248082E-DD5A-41AD-9C8E-C62A69B95594}" type="presOf" srcId="{49477C25-2DD4-4A57-A2A3-B7A849C815BF}" destId="{C11CBA9B-B794-4534-87C3-113600F97268}" srcOrd="0" destOrd="0" presId="urn:microsoft.com/office/officeart/2005/8/layout/vList2"/>
    <dgm:cxn modelId="{B1E6B7DE-2344-40C5-8D0C-BBA4D53F94F1}" type="presOf" srcId="{5937E3BD-6BFD-4B7F-9D48-42C13079005E}" destId="{0DED956E-F9B2-46B5-A1E1-9A5AB008D66B}" srcOrd="0" destOrd="0" presId="urn:microsoft.com/office/officeart/2005/8/layout/vList2"/>
    <dgm:cxn modelId="{D15F6FEA-23C8-4523-BBD6-FDCCFB870F41}" type="presOf" srcId="{ED817FF7-B17D-43E4-AA5D-D787489D9EF6}" destId="{44D05C6D-234C-4A6D-9071-E41DF398AE57}" srcOrd="0" destOrd="0" presId="urn:microsoft.com/office/officeart/2005/8/layout/vList2"/>
    <dgm:cxn modelId="{517F3681-4F69-474B-9C15-407A1A229351}" type="presParOf" srcId="{C1737D04-5D84-4172-9F9B-09B03BE920A4}" destId="{C11CBA9B-B794-4534-87C3-113600F97268}" srcOrd="0" destOrd="0" presId="urn:microsoft.com/office/officeart/2005/8/layout/vList2"/>
    <dgm:cxn modelId="{EFDE4558-4483-4C09-9247-119FC307CD44}" type="presParOf" srcId="{C1737D04-5D84-4172-9F9B-09B03BE920A4}" destId="{998D520F-EF5E-4831-987F-25AEC1917E91}" srcOrd="1" destOrd="0" presId="urn:microsoft.com/office/officeart/2005/8/layout/vList2"/>
    <dgm:cxn modelId="{5BC48ED8-F2B6-4B88-9E9F-94C047D54962}" type="presParOf" srcId="{C1737D04-5D84-4172-9F9B-09B03BE920A4}" destId="{0DED956E-F9B2-46B5-A1E1-9A5AB008D66B}" srcOrd="2" destOrd="0" presId="urn:microsoft.com/office/officeart/2005/8/layout/vList2"/>
    <dgm:cxn modelId="{4B1434C6-1BC7-490F-B43D-1E7A241969B2}" type="presParOf" srcId="{C1737D04-5D84-4172-9F9B-09B03BE920A4}" destId="{FB6275D2-6067-4201-A035-A2C6088AB391}" srcOrd="3" destOrd="0" presId="urn:microsoft.com/office/officeart/2005/8/layout/vList2"/>
    <dgm:cxn modelId="{92A20949-33C0-4919-B177-0BB6A44C09DE}" type="presParOf" srcId="{C1737D04-5D84-4172-9F9B-09B03BE920A4}" destId="{44D05C6D-234C-4A6D-9071-E41DF398AE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C6F57-ED12-46F0-9D67-6107B99672ED}">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2925E-6AFA-4F7C-9CAD-D66B6F0E056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B1E44-8BAB-4AFE-AFB6-8AD07C47348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dirty="0"/>
            <a:t>This research proposes a pharmaceutical distribution system that provides users with tablets information upon uploading their image, hence eliminating the need for third-party monitoring operations</a:t>
          </a:r>
        </a:p>
      </dsp:txBody>
      <dsp:txXfrm>
        <a:off x="1507738" y="707092"/>
        <a:ext cx="9007861" cy="1305401"/>
      </dsp:txXfrm>
    </dsp:sp>
    <dsp:sp modelId="{BBB5D7FA-F302-4D28-A518-601AD9A080FE}">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EF522-02E8-4AE5-A8B7-68A4C257286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1000D-EC65-4BA5-AE13-ECE7C7F53AE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The several convolutional layers in the suggested CNN architecture for injury diagnosis are followed by pooling layers for spatial down sampling and non-linear activation functions to provide non-linearity to the model</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A3F27-23CD-47AB-8F0F-DEDA0D7061F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A7E00-7D45-47CA-A529-1B3651CF0C7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EED83C-5722-4487-8429-53455E029B2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These layers are made up of many filters that convolve across the input picture to capture various scales of spatial characteristics.</a:t>
          </a:r>
        </a:p>
      </dsp:txBody>
      <dsp:txXfrm>
        <a:off x="1435590" y="531"/>
        <a:ext cx="9080009" cy="1242935"/>
      </dsp:txXfrm>
    </dsp:sp>
    <dsp:sp modelId="{44A906C5-2B64-40AF-809D-1BDAECCB0C8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FFAA2-E09E-461E-A139-77996C341A7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BD3DFB-FF77-4DD4-B239-1C095A36090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Input Layer: The medical picture data is received by the input layer, usually as matrices that indicate the intensities of the pixels.</a:t>
          </a:r>
        </a:p>
      </dsp:txBody>
      <dsp:txXfrm>
        <a:off x="1435590" y="1554201"/>
        <a:ext cx="9080009" cy="1242935"/>
      </dsp:txXfrm>
    </dsp:sp>
    <dsp:sp modelId="{A7E99851-55EE-4459-A9BC-B96F86CD1BD1}">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A0274-A4CE-48EE-90CF-9A100B70277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6AE6B-64B2-4E7F-BCC7-55DB0AEDF36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Activation Function (</a:t>
          </a:r>
          <a:r>
            <a:rPr lang="en-US" sz="2200" kern="1200" dirty="0" err="1"/>
            <a:t>ReLU</a:t>
          </a:r>
          <a:r>
            <a:rPr lang="en-US" sz="2200" kern="1200" dirty="0"/>
            <a:t>): Rectified Linear Unit (</a:t>
          </a:r>
          <a:r>
            <a:rPr lang="en-US" sz="2200" kern="1200" dirty="0" err="1"/>
            <a:t>ReLU</a:t>
          </a:r>
          <a:r>
            <a:rPr lang="en-US" sz="2200" kern="1200" dirty="0"/>
            <a:t>) activation functions facilitate the learning of complicated connections in the data by introducing non-linearity to the model by substituting zero for negative pixel values.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F33D-F531-4480-8D1C-F7B5ED3719B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C6EDC-5132-42F6-983F-53EBFAF54FA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C4FC2-E0E3-4C41-B6E3-973EBB963F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Pooling Layers: By combining data from specific areas of the input feature maps, pooling layers carry out spatial down sampling. In order to minimize computational complexity and preserve the most important properties, max pooling is frequently utilized.</a:t>
          </a:r>
        </a:p>
      </dsp:txBody>
      <dsp:txXfrm>
        <a:off x="1435590" y="531"/>
        <a:ext cx="9080009" cy="1242935"/>
      </dsp:txXfrm>
    </dsp:sp>
    <dsp:sp modelId="{8C4403DC-0311-43E3-B744-4D26FEE7B506}">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63EB0-3BB8-4669-995A-11CF2C9560D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34F721-CED5-413B-A318-744501DCBE4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Batch Normalization: By guaranteeing steady gradients across the network, batch normalization layers normalize the activations of every layer, minimizing internal covariate changes and speeding up the training process.</a:t>
          </a:r>
        </a:p>
      </dsp:txBody>
      <dsp:txXfrm>
        <a:off x="1435590" y="1554201"/>
        <a:ext cx="9080009" cy="1242935"/>
      </dsp:txXfrm>
    </dsp:sp>
    <dsp:sp modelId="{1EA12421-B86E-495A-97E0-A33BBE51ACD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488E5-83BD-462F-A05E-7E364847B94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41D3D-1AA7-4CA9-A981-EAB9E639BCE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kern="1200"/>
            <a:t>Fully Connected Layers: Using densely connected neurons, these layers combine features discovered by the convolutional layers to generate final predictions. </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96AB8-F490-40C3-A320-978981DE57C4}">
      <dsp:nvSpPr>
        <dsp:cNvPr id="0" name=""/>
        <dsp:cNvSpPr/>
      </dsp:nvSpPr>
      <dsp:spPr>
        <a:xfrm>
          <a:off x="0" y="206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14EEF-F7AF-4E5A-80F2-7112152AFA03}">
      <dsp:nvSpPr>
        <dsp:cNvPr id="0" name=""/>
        <dsp:cNvSpPr/>
      </dsp:nvSpPr>
      <dsp:spPr>
        <a:xfrm>
          <a:off x="316563" y="237525"/>
          <a:ext cx="575570" cy="575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7FD90-9734-4716-99A0-38066524F962}">
      <dsp:nvSpPr>
        <dsp:cNvPr id="0" name=""/>
        <dsp:cNvSpPr/>
      </dsp:nvSpPr>
      <dsp:spPr>
        <a:xfrm>
          <a:off x="1208698" y="206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Neural networks are trained on a set of tablet samples</a:t>
          </a:r>
        </a:p>
      </dsp:txBody>
      <dsp:txXfrm>
        <a:off x="1208698" y="2064"/>
        <a:ext cx="5402649" cy="1046491"/>
      </dsp:txXfrm>
    </dsp:sp>
    <dsp:sp modelId="{0AD59011-28A5-42E1-AC37-3B252994135F}">
      <dsp:nvSpPr>
        <dsp:cNvPr id="0" name=""/>
        <dsp:cNvSpPr/>
      </dsp:nvSpPr>
      <dsp:spPr>
        <a:xfrm>
          <a:off x="0" y="131017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C63C7-83E2-4944-8190-93576A1DBFF7}">
      <dsp:nvSpPr>
        <dsp:cNvPr id="0" name=""/>
        <dsp:cNvSpPr/>
      </dsp:nvSpPr>
      <dsp:spPr>
        <a:xfrm>
          <a:off x="316563" y="1545640"/>
          <a:ext cx="575570" cy="575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4699D-73BC-4A36-8788-3AE5A2B4DE56}">
      <dsp:nvSpPr>
        <dsp:cNvPr id="0" name=""/>
        <dsp:cNvSpPr/>
      </dsp:nvSpPr>
      <dsp:spPr>
        <a:xfrm>
          <a:off x="1208698" y="131017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Initially, the tablet backdrop of the imprinted sign in the tablet pictures is eliminated using a tablet segmentation technique. </a:t>
          </a:r>
        </a:p>
      </dsp:txBody>
      <dsp:txXfrm>
        <a:off x="1208698" y="1310179"/>
        <a:ext cx="5402649" cy="1046491"/>
      </dsp:txXfrm>
    </dsp:sp>
    <dsp:sp modelId="{CE286DB9-6E60-440A-9E25-4351189C8540}">
      <dsp:nvSpPr>
        <dsp:cNvPr id="0" name=""/>
        <dsp:cNvSpPr/>
      </dsp:nvSpPr>
      <dsp:spPr>
        <a:xfrm>
          <a:off x="0" y="2618294"/>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E236C-5FFC-4EC8-A8BD-8B02F6F84D78}">
      <dsp:nvSpPr>
        <dsp:cNvPr id="0" name=""/>
        <dsp:cNvSpPr/>
      </dsp:nvSpPr>
      <dsp:spPr>
        <a:xfrm>
          <a:off x="316563" y="2853755"/>
          <a:ext cx="575570" cy="575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A2FEA-4426-423D-B80D-7268543C9236}">
      <dsp:nvSpPr>
        <dsp:cNvPr id="0" name=""/>
        <dsp:cNvSpPr/>
      </dsp:nvSpPr>
      <dsp:spPr>
        <a:xfrm>
          <a:off x="1208698" y="2618294"/>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The tablet pictures are then oriented and positioned in relation to the reference tablet. The neural network training method then makes use of the characteristics that were derived from the imprinted symbols. </a:t>
          </a:r>
        </a:p>
      </dsp:txBody>
      <dsp:txXfrm>
        <a:off x="1208698" y="2618294"/>
        <a:ext cx="5402649" cy="1046491"/>
      </dsp:txXfrm>
    </dsp:sp>
    <dsp:sp modelId="{0D3770C4-5C50-492E-AAD7-97046843B470}">
      <dsp:nvSpPr>
        <dsp:cNvPr id="0" name=""/>
        <dsp:cNvSpPr/>
      </dsp:nvSpPr>
      <dsp:spPr>
        <a:xfrm>
          <a:off x="0" y="3926409"/>
          <a:ext cx="6611348" cy="10464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18692-E2E7-4959-82DD-ECB7E602A4E7}">
      <dsp:nvSpPr>
        <dsp:cNvPr id="0" name=""/>
        <dsp:cNvSpPr/>
      </dsp:nvSpPr>
      <dsp:spPr>
        <a:xfrm>
          <a:off x="316563" y="4161869"/>
          <a:ext cx="575570" cy="575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F7FBE-F895-4EC4-AB26-2BA6FA796EA8}">
      <dsp:nvSpPr>
        <dsp:cNvPr id="0" name=""/>
        <dsp:cNvSpPr/>
      </dsp:nvSpPr>
      <dsp:spPr>
        <a:xfrm>
          <a:off x="1208698" y="3926409"/>
          <a:ext cx="5402649" cy="104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54" tIns="110754" rIns="110754" bIns="110754" numCol="1" spcCol="1270" anchor="ctr" anchorCtr="0">
          <a:noAutofit/>
        </a:bodyPr>
        <a:lstStyle/>
        <a:p>
          <a:pPr marL="0" lvl="0" indent="0" algn="l" defTabSz="622300">
            <a:lnSpc>
              <a:spcPct val="100000"/>
            </a:lnSpc>
            <a:spcBef>
              <a:spcPct val="0"/>
            </a:spcBef>
            <a:spcAft>
              <a:spcPct val="35000"/>
            </a:spcAft>
            <a:buNone/>
          </a:pPr>
          <a:r>
            <a:rPr lang="en-US" sz="1400" kern="1200"/>
            <a:t>In order to recognize fresh inputs from the user without requiring additional training, the weights of the learned neural networks are saved</a:t>
          </a:r>
        </a:p>
      </dsp:txBody>
      <dsp:txXfrm>
        <a:off x="1208698" y="3926409"/>
        <a:ext cx="5402649" cy="1046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CBA9B-B794-4534-87C3-113600F97268}">
      <dsp:nvSpPr>
        <dsp:cNvPr id="0" name=""/>
        <dsp:cNvSpPr/>
      </dsp:nvSpPr>
      <dsp:spPr>
        <a:xfrm>
          <a:off x="0" y="12505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Real-time medicine packet recognition system in dispensing medicines for the elderly by Xuebin Yue, Bing Lyu, Hengyi Li, Lin Meng, Katsuyuki Furumoto published in Measurement: Sensors 18 (2021) 100072</a:t>
          </a:r>
        </a:p>
      </dsp:txBody>
      <dsp:txXfrm>
        <a:off x="61741" y="186794"/>
        <a:ext cx="10392118" cy="1141288"/>
      </dsp:txXfrm>
    </dsp:sp>
    <dsp:sp modelId="{0DED956E-F9B2-46B5-A1E1-9A5AB008D66B}">
      <dsp:nvSpPr>
        <dsp:cNvPr id="0" name=""/>
        <dsp:cNvSpPr/>
      </dsp:nvSpPr>
      <dsp:spPr>
        <a:xfrm>
          <a:off x="0" y="145606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MedGlasses: A Wearable Smart-Glasses-Based Drug Pill Recognition System Using Deep Learning for Visually Impaired Chronic Patients by Wan-Jung Chang, Liang-Bi Chen, Chia-Hao Hsu, Jheng-Hao Chen, Tzu-Chin Yang, Cheng-Pei Lin published in IEEE</a:t>
          </a:r>
        </a:p>
      </dsp:txBody>
      <dsp:txXfrm>
        <a:off x="61741" y="1517804"/>
        <a:ext cx="10392118" cy="1141288"/>
      </dsp:txXfrm>
    </dsp:sp>
    <dsp:sp modelId="{44D05C6D-234C-4A6D-9071-E41DF398AE57}">
      <dsp:nvSpPr>
        <dsp:cNvPr id="0" name=""/>
        <dsp:cNvSpPr/>
      </dsp:nvSpPr>
      <dsp:spPr>
        <a:xfrm>
          <a:off x="0" y="2787073"/>
          <a:ext cx="10515600" cy="1264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three-staged approach to medicine box recognition by Luis Magalhães, Bruno Ribeiro, Nelson Alves, Miguel Guevara published in IEE</a:t>
          </a:r>
        </a:p>
      </dsp:txBody>
      <dsp:txXfrm>
        <a:off x="61741" y="2848814"/>
        <a:ext cx="10392118" cy="11412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9B65-016B-15B5-E946-57B81E84D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F94C4A-B1E6-FF62-6F98-65FB7B928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C0BF1-481A-538D-449B-9B0CB50F9A1B}"/>
              </a:ext>
            </a:extLst>
          </p:cNvPr>
          <p:cNvSpPr>
            <a:spLocks noGrp="1"/>
          </p:cNvSpPr>
          <p:nvPr>
            <p:ph type="dt" sz="half" idx="10"/>
          </p:nvPr>
        </p:nvSpPr>
        <p:spPr/>
        <p:txBody>
          <a:bodyPr/>
          <a:lstStyle/>
          <a:p>
            <a:fld id="{02AC24A9-CCB6-4F8D-B8DB-C2F3692CFA5A}" type="datetimeFigureOut">
              <a:rPr lang="en-US" smtClean="0"/>
              <a:t>4/25/2024</a:t>
            </a:fld>
            <a:endParaRPr lang="en-US" dirty="0"/>
          </a:p>
        </p:txBody>
      </p:sp>
      <p:sp>
        <p:nvSpPr>
          <p:cNvPr id="5" name="Footer Placeholder 4">
            <a:extLst>
              <a:ext uri="{FF2B5EF4-FFF2-40B4-BE49-F238E27FC236}">
                <a16:creationId xmlns:a16="http://schemas.microsoft.com/office/drawing/2014/main" id="{0DB77D0E-4545-724D-A9C1-2AC04C766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CD939A-A1DF-42FE-6AE3-4B8AD61BE0D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1846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736-F893-6F11-7BD8-79A2AA829C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3A170-CB36-409E-9D8E-23F206DB3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7D291-E596-8101-4A4F-261C94AC62D0}"/>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CDEE057C-386A-904C-4A75-365277F3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57A2A-8C4E-70A1-4264-E32CA3DC56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533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111E3-F7F5-D8DE-427A-67C61278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5F4457-C6C7-ED2D-75F2-AD632ECF10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C177C-6206-F412-665F-7994D9224F8D}"/>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6B208074-DF0E-9EAC-E892-9DA97C20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70A3F-C4D5-817A-A2F8-5C994864EF9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200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2E82-8FF7-D422-83BF-8F774C509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942DA-C7F2-AE39-A55A-D49535DDF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9A319-C51F-5D81-2530-90CC2F3A9D19}"/>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E9323793-76DC-FF74-4896-B3E6DA1D2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58840-0B82-780B-B717-BE36EB0805E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00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39DB-4CD5-DC04-B31F-8E86156E4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C52DCA-16AD-DA38-F361-8C87248B0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AAA4E-2443-9D9E-C25B-4571DA2DCB4A}"/>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94FACA4B-17B1-A25A-2BE5-FBAB114E8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89D0E-E7FA-565F-EBCD-D06D42A7DDD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59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F32F-E663-0EFC-AD61-CD398E63A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560B4-DF47-CF3F-829E-20E46BFF1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93A36-5203-F882-2ADC-975321C1C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13CA4-AEF3-A0B2-470D-98139D79FB65}"/>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6" name="Footer Placeholder 5">
            <a:extLst>
              <a:ext uri="{FF2B5EF4-FFF2-40B4-BE49-F238E27FC236}">
                <a16:creationId xmlns:a16="http://schemas.microsoft.com/office/drawing/2014/main" id="{4B8897A4-E196-D7B0-2752-3DA5B0780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D86CF-C13D-DB8E-5EC9-D132DF56C5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356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E2B6-E7EF-9742-1275-5CA7706AF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302952-E8E7-D30C-CFE9-E1623E95B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D69A4-BFEA-E0F5-5C7C-AC4630D87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459B8-9477-BBA9-C698-F29A4F894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7B9AE-C95B-B07D-132C-EF6F0BA79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6A27F-DD7D-0490-037C-E995419EBE63}"/>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8" name="Footer Placeholder 7">
            <a:extLst>
              <a:ext uri="{FF2B5EF4-FFF2-40B4-BE49-F238E27FC236}">
                <a16:creationId xmlns:a16="http://schemas.microsoft.com/office/drawing/2014/main" id="{F2C2F784-5A4E-E488-B44F-853CB7D4BD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2977B5-7AAB-7B52-DD1D-B55474F10B1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969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8E58-3255-02F3-22C2-BEFECA26F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342AB-8512-0CC0-3F38-19322192B639}"/>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4" name="Footer Placeholder 3">
            <a:extLst>
              <a:ext uri="{FF2B5EF4-FFF2-40B4-BE49-F238E27FC236}">
                <a16:creationId xmlns:a16="http://schemas.microsoft.com/office/drawing/2014/main" id="{40F18D49-C15B-0F0F-CA9B-ED6DE2894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EFBAF-79E3-DA3E-7020-E9ACE03620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595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1996-87B0-93E8-80F8-069EBE11F468}"/>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3" name="Footer Placeholder 2">
            <a:extLst>
              <a:ext uri="{FF2B5EF4-FFF2-40B4-BE49-F238E27FC236}">
                <a16:creationId xmlns:a16="http://schemas.microsoft.com/office/drawing/2014/main" id="{797AC516-0F01-1BE9-415D-34AE10018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1874C-7F84-1B04-3A11-C74DBC955BD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359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81F-CEEB-B9D3-E962-382E3F345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7870D7-DE5A-4EEF-1EBE-19DB8F7E8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54AA3-EA6A-6566-9235-C68ED883D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667C5-1C61-F4F0-2E88-D7B6033FF636}"/>
              </a:ext>
            </a:extLst>
          </p:cNvPr>
          <p:cNvSpPr>
            <a:spLocks noGrp="1"/>
          </p:cNvSpPr>
          <p:nvPr>
            <p:ph type="dt" sz="half" idx="10"/>
          </p:nvPr>
        </p:nvSpPr>
        <p:spPr/>
        <p:txBody>
          <a:bodyPr/>
          <a:lstStyle/>
          <a:p>
            <a:fld id="{02AC24A9-CCB6-4F8D-B8DB-C2F3692CFA5A}" type="datetimeFigureOut">
              <a:rPr lang="en-US" smtClean="0"/>
              <a:t>4/25/2024</a:t>
            </a:fld>
            <a:endParaRPr lang="en-US" dirty="0"/>
          </a:p>
        </p:txBody>
      </p:sp>
      <p:sp>
        <p:nvSpPr>
          <p:cNvPr id="6" name="Footer Placeholder 5">
            <a:extLst>
              <a:ext uri="{FF2B5EF4-FFF2-40B4-BE49-F238E27FC236}">
                <a16:creationId xmlns:a16="http://schemas.microsoft.com/office/drawing/2014/main" id="{2E7C41E8-4A02-6A22-5CDE-AA5E1EB6B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30F06-B653-1068-B888-1B790934229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075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E894-D7A7-8C2E-56BB-4C382F22E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545A5-5C48-59E9-9453-3C2302E04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B0D8-DB6E-1980-81D7-8846F5921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EAA3C-AF8A-B7E6-BDFB-EEB5B380C673}"/>
              </a:ext>
            </a:extLst>
          </p:cNvPr>
          <p:cNvSpPr>
            <a:spLocks noGrp="1"/>
          </p:cNvSpPr>
          <p:nvPr>
            <p:ph type="dt" sz="half" idx="10"/>
          </p:nvPr>
        </p:nvSpPr>
        <p:spPr/>
        <p:txBody>
          <a:bodyPr/>
          <a:lstStyle/>
          <a:p>
            <a:fld id="{02AC24A9-CCB6-4F8D-B8DB-C2F3692CFA5A}" type="datetimeFigureOut">
              <a:rPr lang="en-US" smtClean="0"/>
              <a:t>4/25/2024</a:t>
            </a:fld>
            <a:endParaRPr lang="en-US"/>
          </a:p>
        </p:txBody>
      </p:sp>
      <p:sp>
        <p:nvSpPr>
          <p:cNvPr id="6" name="Footer Placeholder 5">
            <a:extLst>
              <a:ext uri="{FF2B5EF4-FFF2-40B4-BE49-F238E27FC236}">
                <a16:creationId xmlns:a16="http://schemas.microsoft.com/office/drawing/2014/main" id="{4A16F8C6-B923-E13D-2ED3-92CA1B684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2FB08-2E03-06B9-057C-E1A1546FC4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996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1DF6A-82AB-0854-ECFA-1C419C2D2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57A44-BFF2-7626-F39D-938E2A99C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B1974-F97E-8BF3-1725-ACAF5370C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4/25/2024</a:t>
            </a:fld>
            <a:endParaRPr lang="en-US"/>
          </a:p>
        </p:txBody>
      </p:sp>
      <p:sp>
        <p:nvSpPr>
          <p:cNvPr id="5" name="Footer Placeholder 4">
            <a:extLst>
              <a:ext uri="{FF2B5EF4-FFF2-40B4-BE49-F238E27FC236}">
                <a16:creationId xmlns:a16="http://schemas.microsoft.com/office/drawing/2014/main" id="{43B9D4AE-2D7C-F8A9-35D4-BEBF91A65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2C008D-54BC-8A67-0869-EFFC16605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647468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web of dots connected">
            <a:extLst>
              <a:ext uri="{FF2B5EF4-FFF2-40B4-BE49-F238E27FC236}">
                <a16:creationId xmlns:a16="http://schemas.microsoft.com/office/drawing/2014/main" id="{04182011-25A5-474C-0DED-A382A1C70AF7}"/>
              </a:ext>
            </a:extLst>
          </p:cNvPr>
          <p:cNvPicPr>
            <a:picLocks noChangeAspect="1"/>
          </p:cNvPicPr>
          <p:nvPr/>
        </p:nvPicPr>
        <p:blipFill rotWithShape="1">
          <a:blip r:embed="rId2">
            <a:alphaModFix/>
          </a:blip>
          <a:srcRect l="33675" r="14723" b="1"/>
          <a:stretch/>
        </p:blipFill>
        <p:spPr>
          <a:xfrm>
            <a:off x="4283902" y="10"/>
            <a:ext cx="7908098" cy="6857992"/>
          </a:xfrm>
          <a:prstGeom prst="rect">
            <a:avLst/>
          </a:prstGeom>
        </p:spPr>
      </p:pic>
      <p:sp>
        <p:nvSpPr>
          <p:cNvPr id="57" name="Rectangle 5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F5040-3B98-4C3F-B61F-7BCE0D46043D}"/>
              </a:ext>
            </a:extLst>
          </p:cNvPr>
          <p:cNvSpPr>
            <a:spLocks noGrp="1"/>
          </p:cNvSpPr>
          <p:nvPr>
            <p:ph type="ctrTitle"/>
          </p:nvPr>
        </p:nvSpPr>
        <p:spPr>
          <a:xfrm>
            <a:off x="728663" y="1115219"/>
            <a:ext cx="5505449" cy="2387600"/>
          </a:xfrm>
        </p:spPr>
        <p:txBody>
          <a:bodyPr>
            <a:normAutofit/>
          </a:bodyPr>
          <a:lstStyle/>
          <a:p>
            <a:pPr algn="l"/>
            <a:r>
              <a:rPr lang="en-US" sz="5000">
                <a:solidFill>
                  <a:schemeClr val="bg1"/>
                </a:solidFill>
              </a:rPr>
              <a:t>Tablet Recognition system using CNN</a:t>
            </a:r>
          </a:p>
        </p:txBody>
      </p:sp>
      <p:cxnSp>
        <p:nvCxnSpPr>
          <p:cNvPr id="43" name="Straight Connector 4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C7B61CB-94DD-0D00-679A-12FBB1732A89}"/>
              </a:ext>
            </a:extLst>
          </p:cNvPr>
          <p:cNvGraphicFramePr>
            <a:graphicFrameLocks noGrp="1"/>
          </p:cNvGraphicFramePr>
          <p:nvPr>
            <p:ph idx="1"/>
            <p:extLst>
              <p:ext uri="{D42A27DB-BD31-4B8C-83A1-F6EECF244321}">
                <p14:modId xmlns:p14="http://schemas.microsoft.com/office/powerpoint/2010/main" val="22457845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16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4D5-A8A5-C9A0-2DC9-578A0BA437CB}"/>
              </a:ext>
            </a:extLst>
          </p:cNvPr>
          <p:cNvSpPr>
            <a:spLocks noGrp="1"/>
          </p:cNvSpPr>
          <p:nvPr>
            <p:ph type="title"/>
          </p:nvPr>
        </p:nvSpPr>
        <p:spPr>
          <a:xfrm>
            <a:off x="615457" y="546828"/>
            <a:ext cx="6690411" cy="1196248"/>
          </a:xfrm>
        </p:spPr>
        <p:txBody>
          <a:bodyPr vert="horz" lIns="91440" tIns="45720" rIns="91440" bIns="45720" rtlCol="0" anchor="b">
            <a:normAutofit fontScale="90000"/>
          </a:bodyPr>
          <a:lstStyle/>
          <a:p>
            <a:pPr marL="0" marR="0">
              <a:spcAft>
                <a:spcPts val="0"/>
              </a:spcAft>
            </a:pPr>
            <a:r>
              <a:rPr lang="en-US" dirty="0">
                <a:effectLst/>
                <a:latin typeface="Times New Roman" panose="02020603050405020304" pitchFamily="18" charset="0"/>
                <a:cs typeface="Times New Roman" panose="02020603050405020304" pitchFamily="18" charset="0"/>
              </a:rPr>
              <a:t>Proposed Methodology</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5" name="Content Placeholder 62">
            <a:extLst>
              <a:ext uri="{FF2B5EF4-FFF2-40B4-BE49-F238E27FC236}">
                <a16:creationId xmlns:a16="http://schemas.microsoft.com/office/drawing/2014/main" id="{CEBBF62B-E1EC-BBCE-50BC-FE85567427C1}"/>
              </a:ext>
            </a:extLst>
          </p:cNvPr>
          <p:cNvGraphicFramePr>
            <a:graphicFrameLocks noGrp="1"/>
          </p:cNvGraphicFramePr>
          <p:nvPr>
            <p:ph idx="1"/>
          </p:nvPr>
        </p:nvGraphicFramePr>
        <p:xfrm>
          <a:off x="615458" y="1743076"/>
          <a:ext cx="6611348" cy="497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3.png" descr="A diagram of a computer&#10;&#10;Description automatically generated">
            <a:extLst>
              <a:ext uri="{FF2B5EF4-FFF2-40B4-BE49-F238E27FC236}">
                <a16:creationId xmlns:a16="http://schemas.microsoft.com/office/drawing/2014/main" id="{D0BE78AB-27AE-867B-3039-A5FE596D1AD4}"/>
              </a:ext>
            </a:extLst>
          </p:cNvPr>
          <p:cNvPicPr>
            <a:picLocks/>
          </p:cNvPicPr>
          <p:nvPr/>
        </p:nvPicPr>
        <p:blipFill rotWithShape="1">
          <a:blip r:embed="rId7"/>
          <a:srcRect l="1193" r="3" b="3"/>
          <a:stretch/>
        </p:blipFill>
        <p:spPr>
          <a:xfrm>
            <a:off x="7684007" y="650159"/>
            <a:ext cx="4050792" cy="5577840"/>
          </a:xfrm>
          <a:prstGeom prst="rect">
            <a:avLst/>
          </a:prstGeom>
        </p:spPr>
      </p:pic>
    </p:spTree>
    <p:extLst>
      <p:ext uri="{BB962C8B-B14F-4D97-AF65-F5344CB8AC3E}">
        <p14:creationId xmlns:p14="http://schemas.microsoft.com/office/powerpoint/2010/main" val="281832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2E2F-87EF-517D-8D19-D687116DCE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690A450E-8FC3-43E9-2E9C-BD8D1FC555BC}"/>
              </a:ext>
            </a:extLst>
          </p:cNvPr>
          <p:cNvSpPr>
            <a:spLocks noGrp="1"/>
          </p:cNvSpPr>
          <p:nvPr>
            <p:ph idx="1"/>
          </p:nvPr>
        </p:nvSpPr>
        <p:spPr/>
        <p:txBody>
          <a:bodyPr>
            <a:normAutofit fontScale="85000" lnSpcReduction="20000"/>
          </a:bodyPr>
          <a:lstStyle/>
          <a:p>
            <a:pPr>
              <a:lnSpc>
                <a:spcPct val="90000"/>
              </a:lnSpc>
            </a:pPr>
            <a:r>
              <a:rPr lang="en-IN" sz="2800" dirty="0">
                <a:latin typeface="Times New Roman" panose="02020603050405020304" pitchFamily="18" charset="0"/>
                <a:cs typeface="Times New Roman" panose="02020603050405020304" pitchFamily="18" charset="0"/>
              </a:rPr>
              <a:t>Importing Modules</a:t>
            </a:r>
          </a:p>
          <a:p>
            <a:pPr>
              <a:lnSpc>
                <a:spcPct val="90000"/>
              </a:lnSpc>
            </a:pPr>
            <a:r>
              <a:rPr lang="en-IN" sz="2800" dirty="0">
                <a:latin typeface="Times New Roman" panose="02020603050405020304" pitchFamily="18" charset="0"/>
                <a:cs typeface="Times New Roman" panose="02020603050405020304" pitchFamily="18" charset="0"/>
              </a:rPr>
              <a:t>Importing Data</a:t>
            </a:r>
          </a:p>
          <a:p>
            <a:pPr>
              <a:lnSpc>
                <a:spcPct val="90000"/>
              </a:lnSpc>
            </a:pPr>
            <a:r>
              <a:rPr lang="en-IN" sz="2800" dirty="0">
                <a:latin typeface="Times New Roman" panose="02020603050405020304" pitchFamily="18" charset="0"/>
                <a:cs typeface="Times New Roman" panose="02020603050405020304" pitchFamily="18" charset="0"/>
              </a:rPr>
              <a:t>Preprocessing Data</a:t>
            </a:r>
          </a:p>
          <a:p>
            <a:pPr>
              <a:lnSpc>
                <a:spcPct val="90000"/>
              </a:lnSpc>
            </a:pPr>
            <a:r>
              <a:rPr lang="en-IN" sz="2800" dirty="0">
                <a:latin typeface="Times New Roman" panose="02020603050405020304" pitchFamily="18" charset="0"/>
                <a:cs typeface="Times New Roman" panose="02020603050405020304" pitchFamily="18" charset="0"/>
              </a:rPr>
              <a:t>Defining Layers</a:t>
            </a:r>
          </a:p>
          <a:p>
            <a:pPr>
              <a:lnSpc>
                <a:spcPct val="90000"/>
              </a:lnSpc>
            </a:pPr>
            <a:r>
              <a:rPr lang="en-IN" sz="2800" dirty="0">
                <a:latin typeface="Times New Roman" panose="02020603050405020304" pitchFamily="18" charset="0"/>
                <a:cs typeface="Times New Roman" panose="02020603050405020304" pitchFamily="18" charset="0"/>
              </a:rPr>
              <a:t>Creating Checkpoints</a:t>
            </a:r>
          </a:p>
          <a:p>
            <a:pPr>
              <a:lnSpc>
                <a:spcPct val="90000"/>
              </a:lnSpc>
            </a:pPr>
            <a:r>
              <a:rPr lang="en-IN" sz="2800" dirty="0">
                <a:latin typeface="Times New Roman" panose="02020603050405020304" pitchFamily="18" charset="0"/>
                <a:cs typeface="Times New Roman" panose="02020603050405020304" pitchFamily="18" charset="0"/>
              </a:rPr>
              <a:t>Training and Testing the Model</a:t>
            </a:r>
          </a:p>
          <a:p>
            <a:pPr>
              <a:lnSpc>
                <a:spcPct val="90000"/>
              </a:lnSpc>
            </a:pPr>
            <a:r>
              <a:rPr lang="en-IN" sz="2800" dirty="0">
                <a:latin typeface="Times New Roman" panose="02020603050405020304" pitchFamily="18" charset="0"/>
                <a:cs typeface="Times New Roman" panose="02020603050405020304" pitchFamily="18" charset="0"/>
              </a:rPr>
              <a:t>Saving the Model</a:t>
            </a:r>
          </a:p>
          <a:p>
            <a:pPr>
              <a:lnSpc>
                <a:spcPct val="90000"/>
              </a:lnSpc>
            </a:pPr>
            <a:r>
              <a:rPr lang="en-IN" sz="2800" dirty="0">
                <a:latin typeface="Times New Roman" panose="02020603050405020304" pitchFamily="18" charset="0"/>
                <a:cs typeface="Times New Roman" panose="02020603050405020304" pitchFamily="18" charset="0"/>
              </a:rPr>
              <a:t>Loading the Model</a:t>
            </a:r>
          </a:p>
          <a:p>
            <a:pPr>
              <a:lnSpc>
                <a:spcPct val="90000"/>
              </a:lnSpc>
            </a:pPr>
            <a:r>
              <a:rPr lang="en-IN" sz="2800" dirty="0">
                <a:latin typeface="Times New Roman" panose="02020603050405020304" pitchFamily="18" charset="0"/>
                <a:cs typeface="Times New Roman" panose="02020603050405020304" pitchFamily="18" charset="0"/>
              </a:rPr>
              <a:t>Plotting the Results</a:t>
            </a:r>
          </a:p>
          <a:p>
            <a:pPr>
              <a:lnSpc>
                <a:spcPct val="90000"/>
              </a:lnSpc>
            </a:pPr>
            <a:r>
              <a:rPr lang="en-IN" sz="2800" dirty="0">
                <a:latin typeface="Times New Roman" panose="02020603050405020304" pitchFamily="18" charset="0"/>
                <a:cs typeface="Times New Roman" panose="02020603050405020304" pitchFamily="18" charset="0"/>
              </a:rPr>
              <a:t>Creating the Interface</a:t>
            </a:r>
          </a:p>
          <a:p>
            <a:pPr>
              <a:lnSpc>
                <a:spcPct val="90000"/>
              </a:lnSpc>
            </a:pPr>
            <a:r>
              <a:rPr lang="en-IN" sz="2800" dirty="0">
                <a:latin typeface="Times New Roman" panose="02020603050405020304" pitchFamily="18" charset="0"/>
                <a:cs typeface="Times New Roman" panose="02020603050405020304" pitchFamily="18" charset="0"/>
              </a:rPr>
              <a:t>Predicting Classes for new images</a:t>
            </a:r>
          </a:p>
          <a:p>
            <a:endParaRPr lang="en-US" dirty="0"/>
          </a:p>
        </p:txBody>
      </p:sp>
    </p:spTree>
    <p:extLst>
      <p:ext uri="{BB962C8B-B14F-4D97-AF65-F5344CB8AC3E}">
        <p14:creationId xmlns:p14="http://schemas.microsoft.com/office/powerpoint/2010/main" val="42327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64E-85DB-BEBB-B575-3CB498283352}"/>
              </a:ext>
            </a:extLst>
          </p:cNvPr>
          <p:cNvSpPr>
            <a:spLocks noGrp="1"/>
          </p:cNvSpPr>
          <p:nvPr>
            <p:ph type="title"/>
          </p:nvPr>
        </p:nvSpPr>
        <p:spPr/>
        <p:txBody>
          <a:bodyPr/>
          <a:lstStyle/>
          <a:p>
            <a:r>
              <a:rPr lang="en-US" dirty="0"/>
              <a:t>Results</a:t>
            </a:r>
          </a:p>
        </p:txBody>
      </p:sp>
      <p:pic>
        <p:nvPicPr>
          <p:cNvPr id="5" name="Content Placeholder 4" descr="A screenshot of a computer&#10;&#10;Description automatically generated">
            <a:extLst>
              <a:ext uri="{FF2B5EF4-FFF2-40B4-BE49-F238E27FC236}">
                <a16:creationId xmlns:a16="http://schemas.microsoft.com/office/drawing/2014/main" id="{EBE6D29B-DC31-79A1-57D8-CCDF8C430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1285875"/>
            <a:ext cx="11772900" cy="5505450"/>
          </a:xfrm>
        </p:spPr>
      </p:pic>
    </p:spTree>
    <p:extLst>
      <p:ext uri="{BB962C8B-B14F-4D97-AF65-F5344CB8AC3E}">
        <p14:creationId xmlns:p14="http://schemas.microsoft.com/office/powerpoint/2010/main" val="42160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3BD13F-BA11-61FF-954D-9C74BB4FA708}"/>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latin typeface="Times New Roman" panose="02020603050405020304" pitchFamily="18" charset="0"/>
                <a:cs typeface="Times New Roman" panose="02020603050405020304" pitchFamily="18" charset="0"/>
              </a:rPr>
              <a:t>Conclusion</a:t>
            </a:r>
            <a:endParaRPr lang="en-US" sz="6200" dirty="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FF7C0B-2FDA-9A92-3FEF-879DC5D44ED2}"/>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latin typeface="Times New Roman" panose="02020603050405020304" pitchFamily="18" charset="0"/>
                <a:cs typeface="Times New Roman" panose="02020603050405020304" pitchFamily="18" charset="0"/>
              </a:rPr>
              <a:t>The project on tablet recognition using Convolutional Neural Networks (CNN) has demonstrated promising results, showcasing the efficacy of deep learning in image classification tasks. </a:t>
            </a:r>
          </a:p>
          <a:p>
            <a:r>
              <a:rPr lang="en-US" sz="2000" dirty="0">
                <a:solidFill>
                  <a:schemeClr val="bg1"/>
                </a:solidFill>
                <a:latin typeface="Times New Roman" panose="02020603050405020304" pitchFamily="18" charset="0"/>
                <a:cs typeface="Times New Roman" panose="02020603050405020304" pitchFamily="18" charset="0"/>
              </a:rPr>
              <a:t>Through extensive training and validation, the CNN model has been able to accurately identify and classify tablets from images with a relatively high degree of precision. </a:t>
            </a:r>
          </a:p>
          <a:p>
            <a:r>
              <a:rPr lang="en-US" sz="2000" dirty="0">
                <a:solidFill>
                  <a:schemeClr val="bg1"/>
                </a:solidFill>
                <a:latin typeface="Times New Roman" panose="02020603050405020304" pitchFamily="18" charset="0"/>
                <a:cs typeface="Times New Roman" panose="02020603050405020304" pitchFamily="18" charset="0"/>
              </a:rPr>
              <a:t>This achievement not only highlights the potential of CNNs in pharmaceutical and healthcare industries for automated identification processes but also underscores their broader applicability in image recognition tasks across various domains.</a:t>
            </a:r>
          </a:p>
        </p:txBody>
      </p:sp>
    </p:spTree>
    <p:extLst>
      <p:ext uri="{BB962C8B-B14F-4D97-AF65-F5344CB8AC3E}">
        <p14:creationId xmlns:p14="http://schemas.microsoft.com/office/powerpoint/2010/main" val="222404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B1FB-71D4-2272-6F21-201AB520DCCD}"/>
              </a:ext>
            </a:extLst>
          </p:cNvPr>
          <p:cNvSpPr>
            <a:spLocks noGrp="1"/>
          </p:cNvSpPr>
          <p:nvPr>
            <p:ph type="title"/>
          </p:nvPr>
        </p:nvSpPr>
        <p:spPr>
          <a:xfrm>
            <a:off x="838200" y="365125"/>
            <a:ext cx="10515600" cy="1325563"/>
          </a:xfrm>
        </p:spPr>
        <p:txBody>
          <a:bodyPr>
            <a:normAutofit/>
          </a:bodyPr>
          <a:lstStyle/>
          <a:p>
            <a:r>
              <a:rPr lang="en-US" sz="5400">
                <a:solidFill>
                  <a:schemeClr val="bg1"/>
                </a:solidFill>
                <a:latin typeface="Times New Roman" panose="02020603050405020304" pitchFamily="18" charset="0"/>
                <a:cs typeface="Times New Roman" panose="02020603050405020304" pitchFamily="18" charset="0"/>
              </a:rPr>
              <a:t>References</a:t>
            </a:r>
          </a:p>
        </p:txBody>
      </p:sp>
      <p:sp>
        <p:nvSpPr>
          <p:cNvPr id="1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8F06D04D-D290-50E2-A3C4-9496A82427C1}"/>
              </a:ext>
            </a:extLst>
          </p:cNvPr>
          <p:cNvGraphicFramePr>
            <a:graphicFrameLocks noGrp="1"/>
          </p:cNvGraphicFramePr>
          <p:nvPr>
            <p:ph idx="1"/>
            <p:extLst>
              <p:ext uri="{D42A27DB-BD31-4B8C-83A1-F6EECF244321}">
                <p14:modId xmlns:p14="http://schemas.microsoft.com/office/powerpoint/2010/main" val="173831793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71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378B73-A921-1857-DE7D-642235C25B44}"/>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latin typeface="Times New Roman" panose="02020603050405020304" pitchFamily="18" charset="0"/>
                <a:cs typeface="Times New Roman" panose="02020603050405020304" pitchFamily="18" charset="0"/>
              </a:rPr>
              <a:t>Thank You</a:t>
            </a:r>
          </a:p>
        </p:txBody>
      </p:sp>
      <p:sp>
        <p:nvSpPr>
          <p:cNvPr id="19" name="Rectangle 18">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944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C2B5F-61D9-D4EE-633B-E00F29690369}"/>
              </a:ext>
            </a:extLst>
          </p:cNvPr>
          <p:cNvSpPr>
            <a:spLocks noGrp="1"/>
          </p:cNvSpPr>
          <p:nvPr>
            <p:ph type="title"/>
          </p:nvPr>
        </p:nvSpPr>
        <p:spPr>
          <a:xfrm>
            <a:off x="831317" y="1354819"/>
            <a:ext cx="10361531" cy="2678363"/>
          </a:xfrm>
        </p:spPr>
        <p:txBody>
          <a:bodyPr vert="horz" lIns="91440" tIns="45720" rIns="91440" bIns="45720" rtlCol="0" anchor="b">
            <a:normAutofit/>
          </a:bodyPr>
          <a:lstStyle/>
          <a:p>
            <a:r>
              <a:rPr lang="en-US" sz="6100" kern="1200" dirty="0">
                <a:solidFill>
                  <a:schemeClr val="bg1"/>
                </a:solidFill>
                <a:latin typeface="+mj-lt"/>
                <a:ea typeface="+mj-ea"/>
                <a:cs typeface="+mj-cs"/>
              </a:rPr>
              <a:t>Vivek Yadav Baira</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Sachin </a:t>
            </a:r>
            <a:r>
              <a:rPr lang="en-US" sz="6100" kern="1200" dirty="0" err="1">
                <a:solidFill>
                  <a:schemeClr val="bg1"/>
                </a:solidFill>
                <a:latin typeface="+mj-lt"/>
                <a:ea typeface="+mj-ea"/>
                <a:cs typeface="+mj-cs"/>
              </a:rPr>
              <a:t>Beniwal</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Sai Krishna</a:t>
            </a:r>
          </a:p>
        </p:txBody>
      </p:sp>
      <p:grpSp>
        <p:nvGrpSpPr>
          <p:cNvPr id="55" name="Group 54">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56" name="Freeform: Shape 55">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862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53FEB0A-F41E-5487-8EA2-0F405210DBF9}"/>
              </a:ext>
            </a:extLst>
          </p:cNvPr>
          <p:cNvSpPr>
            <a:spLocks noGrp="1"/>
          </p:cNvSpPr>
          <p:nvPr>
            <p:ph type="title"/>
          </p:nvPr>
        </p:nvSpPr>
        <p:spPr>
          <a:xfrm>
            <a:off x="1014141" y="1450655"/>
            <a:ext cx="3932030" cy="3956690"/>
          </a:xfrm>
        </p:spPr>
        <p:txBody>
          <a:bodyPr anchor="ctr">
            <a:normAutofit/>
          </a:bodyPr>
          <a:lstStyle/>
          <a:p>
            <a:r>
              <a:rPr lang="en-US">
                <a:solidFill>
                  <a:schemeClr val="bg1"/>
                </a:solidFill>
                <a:latin typeface="Times New Roman" panose="02020603050405020304" pitchFamily="18" charset="0"/>
                <a:cs typeface="Times New Roman" panose="02020603050405020304" pitchFamily="18" charset="0"/>
              </a:rPr>
              <a:t>Responsibilities &amp; Contribution</a:t>
            </a:r>
          </a:p>
        </p:txBody>
      </p:sp>
      <p:cxnSp>
        <p:nvCxnSpPr>
          <p:cNvPr id="40" name="Straight Connector 3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54C01D-C0C9-996B-F17E-C5427F0893B3}"/>
              </a:ext>
            </a:extLst>
          </p:cNvPr>
          <p:cNvSpPr>
            <a:spLocks noGrp="1"/>
          </p:cNvSpPr>
          <p:nvPr>
            <p:ph idx="1"/>
          </p:nvPr>
        </p:nvSpPr>
        <p:spPr>
          <a:xfrm>
            <a:off x="6096000" y="1108061"/>
            <a:ext cx="5762625" cy="4571972"/>
          </a:xfrm>
        </p:spPr>
        <p:txBody>
          <a:bodyPr anchor="ctr">
            <a:normAutofit/>
          </a:bodyPr>
          <a:lstStyle/>
          <a:p>
            <a:r>
              <a:rPr lang="en-US" sz="2000">
                <a:solidFill>
                  <a:schemeClr val="bg1"/>
                </a:solidFill>
                <a:latin typeface="Times New Roman" panose="02020603050405020304" pitchFamily="18" charset="0"/>
                <a:cs typeface="Times New Roman" panose="02020603050405020304" pitchFamily="18" charset="0"/>
              </a:rPr>
              <a:t>Vivek: </a:t>
            </a:r>
            <a:r>
              <a:rPr lang="en-US" sz="2000" dirty="0">
                <a:solidFill>
                  <a:schemeClr val="bg1"/>
                </a:solidFill>
                <a:latin typeface="Times New Roman" panose="02020603050405020304" pitchFamily="18" charset="0"/>
                <a:cs typeface="Times New Roman" panose="02020603050405020304" pitchFamily="18" charset="0"/>
              </a:rPr>
              <a:t>Problem </a:t>
            </a:r>
            <a:r>
              <a:rPr lang="en-US" sz="2000">
                <a:solidFill>
                  <a:schemeClr val="bg1"/>
                </a:solidFill>
                <a:latin typeface="Times New Roman" panose="02020603050405020304" pitchFamily="18" charset="0"/>
                <a:cs typeface="Times New Roman" panose="02020603050405020304" pitchFamily="18" charset="0"/>
              </a:rPr>
              <a:t>Methodology, Tablets Data, PPT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Sachin: Related Work, Project Documentation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Sai Krishna: Tablet Images, Proposed Solution, References</a:t>
            </a:r>
          </a:p>
        </p:txBody>
      </p:sp>
    </p:spTree>
    <p:extLst>
      <p:ext uri="{BB962C8B-B14F-4D97-AF65-F5344CB8AC3E}">
        <p14:creationId xmlns:p14="http://schemas.microsoft.com/office/powerpoint/2010/main" val="326571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lant growing in a concrete crack">
            <a:extLst>
              <a:ext uri="{FF2B5EF4-FFF2-40B4-BE49-F238E27FC236}">
                <a16:creationId xmlns:a16="http://schemas.microsoft.com/office/drawing/2014/main" id="{0F557BEB-0DB4-0D79-1D5E-8C447ABC73B7}"/>
              </a:ext>
            </a:extLst>
          </p:cNvPr>
          <p:cNvPicPr>
            <a:picLocks noChangeAspect="1"/>
          </p:cNvPicPr>
          <p:nvPr/>
        </p:nvPicPr>
        <p:blipFill rotWithShape="1">
          <a:blip r:embed="rId2">
            <a:alphaModFix amt="60000"/>
          </a:blip>
          <a:srcRect t="15730"/>
          <a:stretch/>
        </p:blipFill>
        <p:spPr>
          <a:xfrm>
            <a:off x="0" y="-2"/>
            <a:ext cx="12192001" cy="6857990"/>
          </a:xfrm>
          <a:prstGeom prst="rect">
            <a:avLst/>
          </a:prstGeom>
        </p:spPr>
      </p:pic>
      <p:sp>
        <p:nvSpPr>
          <p:cNvPr id="2" name="Title 1">
            <a:extLst>
              <a:ext uri="{FF2B5EF4-FFF2-40B4-BE49-F238E27FC236}">
                <a16:creationId xmlns:a16="http://schemas.microsoft.com/office/drawing/2014/main" id="{9267C3F5-B6B2-D6A7-1D32-B6A812D32B8E}"/>
              </a:ext>
            </a:extLst>
          </p:cNvPr>
          <p:cNvSpPr>
            <a:spLocks noGrp="1"/>
          </p:cNvSpPr>
          <p:nvPr>
            <p:ph type="title"/>
          </p:nvPr>
        </p:nvSpPr>
        <p:spPr>
          <a:xfrm>
            <a:off x="838199" y="1671570"/>
            <a:ext cx="5155261" cy="4072044"/>
          </a:xfrm>
        </p:spPr>
        <p:txBody>
          <a:bodyPr anchor="t">
            <a:normAutofit/>
          </a:bodyPr>
          <a:lstStyle/>
          <a:p>
            <a:r>
              <a:rPr lang="en-US" dirty="0">
                <a:solidFill>
                  <a:srgbClr val="FFFFFF"/>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9A423D7-34F4-EFE9-8169-F4E28F8FFA5C}"/>
              </a:ext>
            </a:extLst>
          </p:cNvPr>
          <p:cNvSpPr>
            <a:spLocks noGrp="1"/>
          </p:cNvSpPr>
          <p:nvPr>
            <p:ph idx="1"/>
          </p:nvPr>
        </p:nvSpPr>
        <p:spPr>
          <a:xfrm>
            <a:off x="6185986" y="1671566"/>
            <a:ext cx="5170861" cy="4072043"/>
          </a:xfrm>
        </p:spPr>
        <p:txBody>
          <a:bodyPr>
            <a:noAutofit/>
          </a:bodyPr>
          <a:lstStyle/>
          <a:p>
            <a:r>
              <a:rPr lang="en-US" sz="2400" kern="0" dirty="0">
                <a:solidFill>
                  <a:srgbClr val="FFFFFF"/>
                </a:solidFill>
                <a:effectLst/>
                <a:latin typeface="Times New Roman" panose="02020603050405020304" pitchFamily="18" charset="0"/>
                <a:ea typeface="Arial" panose="020B0604020202020204" pitchFamily="34" charset="0"/>
              </a:rPr>
              <a:t>A major obstacle to the adoption and efficient use of technology, particularly tablets, which have enormous promise for education, communication, and empowerment, is illiteracy in many communities throughout the world. </a:t>
            </a:r>
          </a:p>
          <a:p>
            <a:r>
              <a:rPr lang="en-US" sz="2400" kern="0" dirty="0">
                <a:solidFill>
                  <a:srgbClr val="FFFFFF"/>
                </a:solidFill>
                <a:effectLst/>
                <a:latin typeface="Times New Roman" panose="02020603050405020304" pitchFamily="18" charset="0"/>
                <a:ea typeface="Arial" panose="020B0604020202020204" pitchFamily="34" charset="0"/>
              </a:rPr>
              <a:t>This research introduces a revolutionary TRS specifically designed to meet the demands of illiterate people, allowing them to independently and intuitively engage with tablet devices.</a:t>
            </a:r>
            <a:endParaRPr lang="en-US" sz="2400" dirty="0">
              <a:solidFill>
                <a:srgbClr val="FFFFFF"/>
              </a:solidFill>
            </a:endParaRPr>
          </a:p>
        </p:txBody>
      </p:sp>
    </p:spTree>
    <p:extLst>
      <p:ext uri="{BB962C8B-B14F-4D97-AF65-F5344CB8AC3E}">
        <p14:creationId xmlns:p14="http://schemas.microsoft.com/office/powerpoint/2010/main" val="12544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olution dispensed using electronic pipette">
            <a:extLst>
              <a:ext uri="{FF2B5EF4-FFF2-40B4-BE49-F238E27FC236}">
                <a16:creationId xmlns:a16="http://schemas.microsoft.com/office/drawing/2014/main" id="{4DC7E064-26AF-C84F-246E-47519DA00487}"/>
              </a:ext>
            </a:extLst>
          </p:cNvPr>
          <p:cNvPicPr>
            <a:picLocks noChangeAspect="1"/>
          </p:cNvPicPr>
          <p:nvPr/>
        </p:nvPicPr>
        <p:blipFill rotWithShape="1">
          <a:blip r:embed="rId2">
            <a:alphaModFix amt="40000"/>
          </a:blip>
          <a:srcRect b="15730"/>
          <a:stretch/>
        </p:blipFill>
        <p:spPr>
          <a:xfrm>
            <a:off x="-1" y="10"/>
            <a:ext cx="12192001" cy="6857990"/>
          </a:xfrm>
          <a:prstGeom prst="rect">
            <a:avLst/>
          </a:prstGeom>
        </p:spPr>
      </p:pic>
      <p:sp>
        <p:nvSpPr>
          <p:cNvPr id="6" name="Title 5">
            <a:extLst>
              <a:ext uri="{FF2B5EF4-FFF2-40B4-BE49-F238E27FC236}">
                <a16:creationId xmlns:a16="http://schemas.microsoft.com/office/drawing/2014/main" id="{B4A75039-8EAD-4C50-484C-C5833EA2C19A}"/>
              </a:ext>
            </a:extLst>
          </p:cNvPr>
          <p:cNvSpPr>
            <a:spLocks noGrp="1"/>
          </p:cNvSpPr>
          <p:nvPr>
            <p:ph type="title"/>
          </p:nvPr>
        </p:nvSpPr>
        <p:spPr>
          <a:xfrm>
            <a:off x="838200" y="365125"/>
            <a:ext cx="10515600" cy="1325563"/>
          </a:xfrm>
        </p:spPr>
        <p:txBody>
          <a:bodyPr>
            <a:normAutofit/>
          </a:bodyPr>
          <a:lstStyle/>
          <a:p>
            <a:r>
              <a:rPr lang="en-US" sz="5400" dirty="0">
                <a:solidFill>
                  <a:schemeClr val="bg1"/>
                </a:solidFill>
                <a:latin typeface="Times New Roman" panose="02020603050405020304" pitchFamily="18" charset="0"/>
                <a:cs typeface="Times New Roman" panose="02020603050405020304" pitchFamily="18" charset="0"/>
              </a:rPr>
              <a:t>Objectives</a:t>
            </a:r>
          </a:p>
        </p:txBody>
      </p:sp>
      <p:sp>
        <p:nvSpPr>
          <p:cNvPr id="2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D2B471A-FB14-BB56-DEDF-756CDA75CFD2}"/>
              </a:ext>
            </a:extLst>
          </p:cNvPr>
          <p:cNvSpPr>
            <a:spLocks noGrp="1"/>
          </p:cNvSpPr>
          <p:nvPr>
            <p:ph idx="1"/>
          </p:nvPr>
        </p:nvSpPr>
        <p:spPr>
          <a:xfrm>
            <a:off x="838200" y="2004446"/>
            <a:ext cx="10515600" cy="4176897"/>
          </a:xfrm>
        </p:spPr>
        <p:txBody>
          <a:bodyPr>
            <a:normAutofit/>
          </a:bodyPr>
          <a:lstStyle/>
          <a:p>
            <a:r>
              <a:rPr lang="en-US" sz="3200" kern="0" dirty="0">
                <a:solidFill>
                  <a:schemeClr val="bg1"/>
                </a:solidFill>
                <a:effectLst/>
                <a:latin typeface="Times New Roman" panose="02020603050405020304" pitchFamily="18" charset="0"/>
                <a:ea typeface="Arial" panose="020B0604020202020204" pitchFamily="34" charset="0"/>
              </a:rPr>
              <a:t>The system's objective is to recognize tablets accurately and efficiently so that workflows may be optimized and human error can be minimized.</a:t>
            </a:r>
          </a:p>
          <a:p>
            <a:endParaRPr lang="en-US" sz="3200" kern="0" dirty="0">
              <a:solidFill>
                <a:schemeClr val="bg1"/>
              </a:solidFill>
              <a:latin typeface="Times New Roman" panose="02020603050405020304" pitchFamily="18" charset="0"/>
            </a:endParaRPr>
          </a:p>
          <a:p>
            <a:r>
              <a:rPr lang="en-US" sz="3200" kern="0" dirty="0">
                <a:solidFill>
                  <a:schemeClr val="bg1"/>
                </a:solidFill>
                <a:effectLst/>
                <a:latin typeface="Times New Roman" panose="02020603050405020304" pitchFamily="18" charset="0"/>
                <a:ea typeface="Arial" panose="020B0604020202020204" pitchFamily="34" charset="0"/>
              </a:rPr>
              <a:t>. In order to automate the tablet identification procedure, we present in this research a tablet recognition system built on convolutional neural networks (CNNs). </a:t>
            </a:r>
            <a:endParaRPr lang="en-US" sz="3200" dirty="0">
              <a:solidFill>
                <a:schemeClr val="bg1"/>
              </a:solidFill>
            </a:endParaRPr>
          </a:p>
        </p:txBody>
      </p:sp>
    </p:spTree>
    <p:extLst>
      <p:ext uri="{BB962C8B-B14F-4D97-AF65-F5344CB8AC3E}">
        <p14:creationId xmlns:p14="http://schemas.microsoft.com/office/powerpoint/2010/main" val="287926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unopened pill packets">
            <a:extLst>
              <a:ext uri="{FF2B5EF4-FFF2-40B4-BE49-F238E27FC236}">
                <a16:creationId xmlns:a16="http://schemas.microsoft.com/office/drawing/2014/main" id="{1D4EDD47-4354-CBE6-521D-7C636F098BC3}"/>
              </a:ext>
            </a:extLst>
          </p:cNvPr>
          <p:cNvPicPr>
            <a:picLocks noChangeAspect="1"/>
          </p:cNvPicPr>
          <p:nvPr/>
        </p:nvPicPr>
        <p:blipFill rotWithShape="1">
          <a:blip r:embed="rId2">
            <a:alphaModFix amt="55000"/>
          </a:blip>
          <a:srcRect t="7224" b="722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F29390B-28BD-AC44-E749-39C2169BF4F4}"/>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Related Work</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6C52DF-312D-DB56-F2A4-5C3FD2C0E25D}"/>
              </a:ext>
            </a:extLst>
          </p:cNvPr>
          <p:cNvSpPr>
            <a:spLocks noGrp="1"/>
          </p:cNvSpPr>
          <p:nvPr>
            <p:ph idx="1"/>
          </p:nvPr>
        </p:nvSpPr>
        <p:spPr>
          <a:xfrm>
            <a:off x="4447308" y="591344"/>
            <a:ext cx="6906491" cy="5585619"/>
          </a:xfrm>
        </p:spPr>
        <p:txBody>
          <a:bodyPr anchor="ct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1.A real-time medicine packet identification system for senior medication dispensing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endParaRPr>
          </a:p>
          <a:p>
            <a:pPr marL="0" marR="0" lvl="0" indent="0" defTabSz="914400" rtl="0" eaLnBrk="1" fontAlgn="auto" latinLnBrk="0" hangingPunct="1">
              <a:spcBef>
                <a:spcPts val="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2.</a:t>
            </a:r>
            <a:r>
              <a:rPr kumimoji="0" lang="en-US" b="0" i="0" u="none" strike="noStrike" kern="1200" cap="none" spc="0" normalizeH="0" baseline="0" noProof="0">
                <a:ln>
                  <a:noFill/>
                </a:ln>
                <a:solidFill>
                  <a:srgbClr val="FFFFFF"/>
                </a:solidFill>
                <a:effectLst/>
                <a:uLnTx/>
                <a:uFillTx/>
                <a:latin typeface="Times New Roman" panose="02020603050405020304" pitchFamily="18" charset="0"/>
                <a:ea typeface="Arial" panose="020B0604020202020204" pitchFamily="34" charset="0"/>
                <a:cs typeface="+mn-cs"/>
              </a:rPr>
              <a:t> Med Glasses: A Deep Learning-Based Wearable Smart Glasses Drug Pill Recognition System for Chronic Visually Impaired Patients  </a:t>
            </a:r>
            <a:endParaRPr kumimoji="0" lang="en-US" b="0" i="0" u="none" strike="noStrike" kern="1200" cap="none" spc="0" normalizeH="0" baseline="0" noProof="0">
              <a:ln>
                <a:noFill/>
              </a:ln>
              <a:solidFill>
                <a:srgbClr val="FFFFFF"/>
              </a:solidFill>
              <a:effectLst/>
              <a:uLnTx/>
              <a:uFillTx/>
              <a:latin typeface="Arial" panose="020B0604020202020204" pitchFamily="34" charset="0"/>
              <a:ea typeface="Arial" panose="020B0604020202020204" pitchFamily="34" charset="0"/>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0" cap="none" spc="0" normalizeH="0" baseline="0" noProof="0">
                <a:ln>
                  <a:noFill/>
                </a:ln>
                <a:solidFill>
                  <a:srgbClr val="FFFFFF"/>
                </a:solidFill>
                <a:effectLst/>
                <a:uLnTx/>
                <a:uFillTx/>
                <a:latin typeface="Times New Roman" panose="02020603050405020304" pitchFamily="18" charset="0"/>
                <a:ea typeface="+mn-ea"/>
                <a:cs typeface="+mn-cs"/>
              </a:rPr>
              <a:t>3.A three-phase method for identifying medication boxes.</a:t>
            </a:r>
          </a:p>
          <a:p>
            <a:endParaRPr lang="en-US">
              <a:solidFill>
                <a:srgbClr val="FFFFFF"/>
              </a:solidFill>
            </a:endParaRPr>
          </a:p>
        </p:txBody>
      </p:sp>
    </p:spTree>
    <p:extLst>
      <p:ext uri="{BB962C8B-B14F-4D97-AF65-F5344CB8AC3E}">
        <p14:creationId xmlns:p14="http://schemas.microsoft.com/office/powerpoint/2010/main" val="36221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469F83-74F2-4652-BAB6-57AEFF8952FA}"/>
              </a:ext>
            </a:extLst>
          </p:cNvPr>
          <p:cNvSpPr>
            <a:spLocks noGrp="1"/>
          </p:cNvSpPr>
          <p:nvPr>
            <p:ph type="title"/>
          </p:nvPr>
        </p:nvSpPr>
        <p:spPr>
          <a:xfrm>
            <a:off x="838200" y="448721"/>
            <a:ext cx="5876925" cy="1225650"/>
          </a:xfrm>
        </p:spPr>
        <p:txBody>
          <a:bodyPr anchor="b">
            <a:noAutofit/>
          </a:bodyPr>
          <a:lstStyle/>
          <a:p>
            <a:r>
              <a:rPr lang="en-US" sz="5400" dirty="0">
                <a:solidFill>
                  <a:schemeClr val="bg1"/>
                </a:solidFill>
              </a:rPr>
              <a:t>Problem Statement</a:t>
            </a:r>
          </a:p>
        </p:txBody>
      </p:sp>
      <p:cxnSp>
        <p:nvCxnSpPr>
          <p:cNvPr id="16" name="Straight Connector 1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B41E0A-B7B6-11AA-9524-C3FA80820CEE}"/>
              </a:ext>
            </a:extLst>
          </p:cNvPr>
          <p:cNvSpPr>
            <a:spLocks noGrp="1"/>
          </p:cNvSpPr>
          <p:nvPr>
            <p:ph idx="1"/>
          </p:nvPr>
        </p:nvSpPr>
        <p:spPr>
          <a:xfrm>
            <a:off x="897769" y="1909192"/>
            <a:ext cx="4586513" cy="3647710"/>
          </a:xfrm>
        </p:spPr>
        <p:txBody>
          <a:bodyPr>
            <a:normAutofit fontScale="92500" lnSpcReduction="20000"/>
          </a:bodyPr>
          <a:lstStyle/>
          <a:p>
            <a:r>
              <a:rPr lang="en-US" sz="3200" kern="0" dirty="0">
                <a:solidFill>
                  <a:schemeClr val="bg1"/>
                </a:solidFill>
                <a:effectLst/>
                <a:latin typeface="Times New Roman" panose="02020603050405020304" pitchFamily="18" charset="0"/>
                <a:ea typeface="Arial" panose="020B0604020202020204" pitchFamily="34" charset="0"/>
              </a:rPr>
              <a:t>Globally, almost 28% of individuals are 65 years of age or older</a:t>
            </a:r>
          </a:p>
          <a:p>
            <a:endParaRPr lang="en-US" sz="3200" kern="0" dirty="0">
              <a:solidFill>
                <a:schemeClr val="bg1"/>
              </a:solidFill>
              <a:effectLst/>
              <a:latin typeface="Times New Roman" panose="02020603050405020304" pitchFamily="18" charset="0"/>
              <a:ea typeface="Arial" panose="020B0604020202020204" pitchFamily="34" charset="0"/>
            </a:endParaRPr>
          </a:p>
          <a:p>
            <a:r>
              <a:rPr lang="en-US" sz="3200" dirty="0">
                <a:solidFill>
                  <a:schemeClr val="bg1"/>
                </a:solidFill>
                <a:effectLst/>
                <a:latin typeface="Times New Roman" panose="02020603050405020304" pitchFamily="18" charset="0"/>
                <a:ea typeface="Arial" panose="020B0604020202020204" pitchFamily="34" charset="0"/>
              </a:rPr>
              <a:t>Medication provision requires a significant amount of labor and </a:t>
            </a:r>
            <a:r>
              <a:rPr lang="en-US" sz="3200" kern="0" dirty="0">
                <a:solidFill>
                  <a:schemeClr val="bg1"/>
                </a:solidFill>
                <a:effectLst/>
                <a:latin typeface="Times New Roman" panose="02020603050405020304" pitchFamily="18" charset="0"/>
                <a:ea typeface="Arial" panose="020B0604020202020204" pitchFamily="34" charset="0"/>
              </a:rPr>
              <a:t>material resources due to the large number of inhabitants</a:t>
            </a:r>
            <a:endParaRPr lang="en-US" sz="3200" dirty="0">
              <a:solidFill>
                <a:schemeClr val="bg1"/>
              </a:solidFill>
            </a:endParaRPr>
          </a:p>
          <a:p>
            <a:endParaRPr lang="en-US" sz="2000" kern="0" dirty="0">
              <a:solidFill>
                <a:schemeClr val="bg1"/>
              </a:solidFill>
              <a:latin typeface="Times New Roman" panose="02020603050405020304" pitchFamily="18" charset="0"/>
            </a:endParaRP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descr="Colourful pills stacked to make a bar graph">
            <a:extLst>
              <a:ext uri="{FF2B5EF4-FFF2-40B4-BE49-F238E27FC236}">
                <a16:creationId xmlns:a16="http://schemas.microsoft.com/office/drawing/2014/main" id="{BD129A6D-F1A0-E221-7301-E542C400D250}"/>
              </a:ext>
            </a:extLst>
          </p:cNvPr>
          <p:cNvPicPr>
            <a:picLocks noChangeAspect="1"/>
          </p:cNvPicPr>
          <p:nvPr/>
        </p:nvPicPr>
        <p:blipFill>
          <a:blip r:embed="rId2"/>
          <a:stretch>
            <a:fillRect/>
          </a:stretch>
        </p:blipFill>
        <p:spPr>
          <a:xfrm>
            <a:off x="6525453" y="1481124"/>
            <a:ext cx="5666547" cy="3895751"/>
          </a:xfrm>
          <a:prstGeom prst="rect">
            <a:avLst/>
          </a:prstGeom>
        </p:spPr>
      </p:pic>
    </p:spTree>
    <p:extLst>
      <p:ext uri="{BB962C8B-B14F-4D97-AF65-F5344CB8AC3E}">
        <p14:creationId xmlns:p14="http://schemas.microsoft.com/office/powerpoint/2010/main" val="32362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3E270E-B80A-A397-90BE-0BE65A2B4576}"/>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Proposed Solution</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8619EFD-862C-86E1-1334-B8E90DB85C21}"/>
              </a:ext>
            </a:extLst>
          </p:cNvPr>
          <p:cNvGraphicFramePr>
            <a:graphicFrameLocks noGrp="1"/>
          </p:cNvGraphicFramePr>
          <p:nvPr>
            <p:ph idx="1"/>
            <p:extLst>
              <p:ext uri="{D42A27DB-BD31-4B8C-83A1-F6EECF244321}">
                <p14:modId xmlns:p14="http://schemas.microsoft.com/office/powerpoint/2010/main" val="37415639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65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780F75-20A7-9A26-8551-42286611AE82}"/>
              </a:ext>
            </a:extLst>
          </p:cNvPr>
          <p:cNvSpPr>
            <a:spLocks noGrp="1"/>
          </p:cNvSpPr>
          <p:nvPr>
            <p:ph type="title"/>
          </p:nvPr>
        </p:nvSpPr>
        <p:spPr>
          <a:xfrm>
            <a:off x="838200" y="365125"/>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Convolutional Layers</a:t>
            </a:r>
          </a:p>
        </p:txBody>
      </p:sp>
      <p:graphicFrame>
        <p:nvGraphicFramePr>
          <p:cNvPr id="5" name="Content Placeholder 2">
            <a:extLst>
              <a:ext uri="{FF2B5EF4-FFF2-40B4-BE49-F238E27FC236}">
                <a16:creationId xmlns:a16="http://schemas.microsoft.com/office/drawing/2014/main" id="{E591043A-BEDA-3E5E-611D-7521E7527F67}"/>
              </a:ext>
            </a:extLst>
          </p:cNvPr>
          <p:cNvGraphicFramePr>
            <a:graphicFrameLocks noGrp="1"/>
          </p:cNvGraphicFramePr>
          <p:nvPr>
            <p:ph idx="1"/>
            <p:extLst>
              <p:ext uri="{D42A27DB-BD31-4B8C-83A1-F6EECF244321}">
                <p14:modId xmlns:p14="http://schemas.microsoft.com/office/powerpoint/2010/main" val="2730999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353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791</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Tablet Recognition system using CNN</vt:lpstr>
      <vt:lpstr>Vivek Yadav Baira Sachin Beniwal Sai Krishna</vt:lpstr>
      <vt:lpstr>Responsibilities &amp; Contribution</vt:lpstr>
      <vt:lpstr>Motivation</vt:lpstr>
      <vt:lpstr>Objectives</vt:lpstr>
      <vt:lpstr>Related Work</vt:lpstr>
      <vt:lpstr>Problem Statement</vt:lpstr>
      <vt:lpstr>Proposed Solution</vt:lpstr>
      <vt:lpstr>Convolutional Layers</vt:lpstr>
      <vt:lpstr>PowerPoint Presentation</vt:lpstr>
      <vt:lpstr>Proposed Methodology </vt:lpstr>
      <vt:lpstr>Proposed Methodology</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 Recognition system using cnn</dc:title>
  <dc:creator>Vivek Yadav Baira</dc:creator>
  <cp:lastModifiedBy>Vivek Yadav Baira</cp:lastModifiedBy>
  <cp:revision>1</cp:revision>
  <dcterms:created xsi:type="dcterms:W3CDTF">2024-04-18T00:09:48Z</dcterms:created>
  <dcterms:modified xsi:type="dcterms:W3CDTF">2024-04-25T21:24:12Z</dcterms:modified>
</cp:coreProperties>
</file>