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217330"/>
                  </p:ext>
                </p:extLst>
              </p:nvPr>
            </p:nvGraphicFramePr>
            <p:xfrm>
              <a:off x="159026" y="821831"/>
              <a:ext cx="11887200" cy="591027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26" y="821831"/>
                <a:ext cx="11887200" cy="591027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5B43A70-87BE-992C-EFB4-E9541099F266}"/>
              </a:ext>
            </a:extLst>
          </p:cNvPr>
          <p:cNvSpPr txBox="1"/>
          <p:nvPr/>
        </p:nvSpPr>
        <p:spPr>
          <a:xfrm>
            <a:off x="9952383" y="159026"/>
            <a:ext cx="189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Victória M. Alves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44657"/>
                  </p:ext>
                </p:extLst>
              </p:nvPr>
            </p:nvGraphicFramePr>
            <p:xfrm>
              <a:off x="172278" y="821830"/>
              <a:ext cx="11887200" cy="603616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78" y="821830"/>
                <a:ext cx="11887200" cy="603616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A7A1E6B-C001-68D9-0541-E900016A3A52}"/>
              </a:ext>
            </a:extLst>
          </p:cNvPr>
          <p:cNvSpPr txBox="1"/>
          <p:nvPr/>
        </p:nvSpPr>
        <p:spPr>
          <a:xfrm>
            <a:off x="9952383" y="159026"/>
            <a:ext cx="189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Victória M. Alves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6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1822387"/>
                  </p:ext>
                </p:extLst>
              </p:nvPr>
            </p:nvGraphicFramePr>
            <p:xfrm>
              <a:off x="172278" y="821831"/>
              <a:ext cx="11847444" cy="603617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278" y="821831"/>
                <a:ext cx="11847444" cy="603617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5444C6-0BDB-544C-AB88-3E7AFCE97967}"/>
              </a:ext>
            </a:extLst>
          </p:cNvPr>
          <p:cNvSpPr txBox="1"/>
          <p:nvPr/>
        </p:nvSpPr>
        <p:spPr>
          <a:xfrm>
            <a:off x="9952383" y="159026"/>
            <a:ext cx="1895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Victória M. Alves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87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f27bae07-6c3c-4ae7-896b-be2e3d13e5d9}">
  <we:reference id="WA200003233" version="2.0.0.3" store="pt-BR" storeType="OMEX"/>
  <we:alternateReferences/>
  <we:properties>
    <we:property name="Microsoft.Office.CampaignId" value="&quot;none&quot;"/>
    <we:property name="creatorSessionId" value="&quot;d23e8610-8d47-4e09-9261-2a85d381683f&quot;"/>
    <we:property name="creatorTenantId" value="&quot;7e93e286-b29a-4454-a41a-e8419ec9deb5&quot;"/>
    <we:property name="creatorUserId" value="&quot;10032000E90173B8&quot;"/>
    <we:property name="reportEmbeddedTime" value="&quot;2023-02-24T20:53:10.045Z&quot;"/>
    <we:property name="reportState" value="&quot;CONNECTED&quot;"/>
    <we:property name="reportUrl" value="&quot;/links/NlKpFrlfaK?ctid=7e93e286-b29a-4454-a41a-e8419ec9deb5&amp;pbi_source=linkShare&amp;fromEntryPoint=share&quot;"/>
    <we:property name="reportName" value="&quot;atualizado_test_relatório_vendas&quot;"/>
    <we:property name="isFiltersActionButtonVisible" value="true"/>
    <we:property name="initialStateBookmark" value="&quot;H4sIAAAAAAAAA+1XTU/bQBD9K2gvtFJU+StskluSphcKRKTiUkXV2Ds2CxuvtV7TpMj/veN1Ag1NoUggQCKn9cxk5s17M9b6mglZFgpWx7BANmAjrS8XYC73fNZh+dp2cnJ4NDw9/HE8PJqQWRdW6rxkg2tmwWRoz2RZgWoykPH7vMNAqSlkzVMKqsQOK9CUOgclf2EbTC5rKqw7DJeF0gaalDMLFpu0VxROz1Tb/xRSRUisvMIZJra1nmKhjd08d1jZnhykbV+TzBUc69yCzClxYxM8At87SD2OYZD4IoJe2NhTqew6JF5NloWhfqjLVdHwMCZ0mTYyAcUcboNluS4y1qpauNNkyz7TlUnwFFPnyq20K8qUyhzyRBINex+Cj6wmGqZGE0nOS0dRJdaZz/XPsUEqLNjAqzs3WIbiijKQ9S6QYZYZzGDT/OQ5UaayBfmlytdse39jnpOllHmm1srfSvKtbSVRVUmkoxiBGZ+Dsc2IxRckYKMD/VsbgWa0clJ8lmajbNC508WLt17PN6NKERd/zOR6ctoWnmdU5nXj4j0/8g8CLrwAe17EPUT+PtePQjkDhXtTYgPvCMxfN+4n20eg2Lexh/dJ9fK76Hm87/thP/G9nhcGHsSxeN/FR6E8grxKScXK0MDuVNp/3Q082VIqurrQ9Si5RNHiG+tFrN/Gmv6Xii+/r+FBEPe7YdeDXhT53R5H3n81+zrDbIH5rn19cHRKRYSbrSlhC6R7u7sIgwXXT9HWktj6tXBudO1es6+SKGhzn4GqmrT7Iyhlsk+IasfgP+Rz4eWTi3fLRysevVx5FKVxxOkm3+XdUHD3sr2XGYtLG+vl9gK5326ydGXLAhKcQo47SCOyIBcoHiDOfRIxV4TQyFg9xHTzoXRDc13/BjxsnHizDQAA&quot;"/>
    <we:property name="bookmark" value="&quot;H4sIAAAAAAAAA+1X30/bMBD+V5BftknVlF+tU95ox562qaITL1MfLvElGFw7chzWDuV/38VpYWUdDAkESOTJvrucv/u+u8i5YkLWlYL1N1giO2QTYy6WYC8OQjZgetcWY5JGIhJJGI54NEaRBJyiTOWk0TU7vGIObInuVNYNqC4hGX8sBgyUmkHZ7QpQNQ5YhbY2GpT8hX0wuZxtsB0wXFXKWOhSzh047NJeUjjtCUr4MaYTIXfyEueYu956gpWxbrsfsLpfeUi7vi6ZP3BqtAOpKXFnEzyBMBgVAcc4ykORQBp39kIqtwnJ1serylI9VOW66miZErrSWJmDYh63xbreHDI1qln61fGOfW4am+MJFt6lnXRrylRIDTqXRMPB++gDa4mGmTVEkvfSUjS58+Yz83NqkQ4W7DBoB9dYjsQlZSDrbSBHZWmxhG3xx0+JspA9yM+N3rAd/I15QZZa6lJtlL+R5HtfSq6amkhHMQE7PQPruhbLzknATgd621iBdrL2UnySdqtsNLhVxbOX3i62rUoR53/05KZz+hKeplUWbefiaZiEo4iLIMI0SHiAyN/6+kEo56DwYEZs4C2B+cvG/WjzCBT7OubwLqmefxaDgI/DMB7nYZAGcRRAlom3WXwQyq+gm4JUbCw17F6lw5ddwKMNpaKrC12P8gsUPb6pWWbmdYzpf6n4/PMaj6JsPIyHAaRJEg5Tjnz8YuZ1juUS9b55vbd1akWE250uYUuke7u/CIMDX0/VnyWx9xvh3ejLvWJfJFHQ5z4F1XRp302glvk7QtR6Bv8hnw+vH128Gz568ejjypOkyBJON/khH8aC+4/tncw4XLnMrHYHyD/7yTKNqyvIcQYa95BGZIEWKO4hzv8SXdPWtr8BJoTWZJINAAA=&quot;"/>
    <we:property name="embedUrl" value="&quot;/reportEmbed?reportId=df5a0afe-8446-4ba7-9bd8-4419c7121206&amp;config=eyJjbHVzdGVyVXJsIjoiaHR0cHM6Ly9XQUJJLUJSQVpJTC1TT1VUSC1yZWRpcmVjdC5hbmFseXNpcy53aW5kb3dzLm5ldCIsImVtYmVkRmVhdHVyZXMiOnsibW9kZXJuRW1iZWQiOnRydWUsInVzYWdlTWV0cmljc1ZOZXh0Ijp0cnVlfX0%3D&amp;disableSensitivityBanner=true&quot;"/>
    <we:property name="datasetId" value="&quot;27063e0a-847e-4d6a-9391-e20455e8a947&quot;"/>
    <we:property name="pageDisplayName" value="&quot;Página 1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30823ead-f90a-444b-84c9-b94b741e4c39}">
  <we:reference id="WA200003233" version="2.0.0.3" store="pt-BR" storeType="OMEX"/>
  <we:alternateReferences/>
  <we:properties>
    <we:property name="Microsoft.Office.CampaignId" value="&quot;none&quot;"/>
    <we:property name="backgroundColor" value="&quot;#FFFFFF&quot;"/>
    <we:property name="bookmark" value="&quot;H4sIAAAAAAAAA+VXzVLbMBB+lYwutDOZjv8S29wg0PZAW4a0XDoc1tLaCBzLleWQNJMX6mv0xbqyTUogwNDSaSk3a1fa/b5vd6VkwYSsyhzm72GCbJvtKnU+AX3ec1mfFes2N3WSGNIUnACSWAQu+DHtUqWRqqjY9oIZ0BmaY1nVkNuAZPx80meQ54eQ2VUKeYV9VqKuVAG5/IrtZnIZXeOyz3BW5kqDDTk2YNCGndJ2WhMU95VPGYEbOcUxctNaj7BU2nTrEEXkBYNAiACDiA+9KAY6U7XeBub9+23SBthIFQZkQQCszcEgwNgVns/dJERfCOTWnsrcdFuS+f6s1MSb1JiXVr4dMYWCo2ANOY1Vy2XBdrJMYwamW+6vOUcqrycb7GNVa45HmDauwkgzpxypLCiHJCF7L7yXbElCHmpFMjfeT4U0VW+sctF4XtdFp5xjl6fqYqSRpBbWcEKWShZZ3lXmpxQfWzoctKWikjPSz1KmA0oL1LvzhvWe1JeF8frXwP8TjIkimcIoCjEIE0f4iRcOXN+H4RMoZW8MOQ3SMynjbWzbEsaDBELuORyCMPSdKBw60X9Uwv4K84hMmdKSUx2vw34rUYPmp/MDnGJ+E+HKf9N1iekYtGwv3IbNb7DsHpFVQLZGfM9e53bbFUzd95daQk9gT4CBVpqODnv3/VtreGh/53VFXYBiF/ToFLS53uztI0Lwzq68DJ3S7Qg8E2lplsjoDwEHAy+MnNgTXswdHN4/THc15mOOzBizCRbmV/qgyiVHvVZ8NkH6mWI/rCYNn7LNJbH1K9G4saG7YAeSJGhjH0Ne27Bbe3RCqItii0BdXkgbW6o5UTVZ/owkbf0i30vjWHgJcuFyxx26A8eGu1McgzOTqNn6aDTdEPixSPwQIkc4vu8mieM8gauVPlNpHnK1/n3Mow9vxo/wnpcSN15z/9ybfluNmj621k2DqmpTlcDxEArcMLBUOiiEVerOoW3+fazmdbn8AUQQCNv9DAAA&quot;"/>
    <we:property name="creatorSessionId" value="&quot;5531e354-3765-4a5a-8139-7467252dd87b&quot;"/>
    <we:property name="creatorTenantId" value="&quot;7e93e286-b29a-4454-a41a-e8419ec9deb5&quot;"/>
    <we:property name="creatorUserId" value="&quot;10032000E90173B8&quot;"/>
    <we:property name="datasetId" value="&quot;27063e0a-847e-4d6a-9391-e20455e8a947&quot;"/>
    <we:property name="embedUrl" value="&quot;/reportEmbed?reportId=df5a0afe-8446-4ba7-9bd8-4419c7121206&amp;config=eyJjbHVzdGVyVXJsIjoiaHR0cHM6Ly9XQUJJLUJSQVpJTC1TT1VUSC1yZWRpcmVjdC5hbmFseXNpcy53aW5kb3dzLm5ldCIsImVtYmVkRmVhdHVyZXMiOnsibW9kZXJuRW1iZWQiOnRydWUsInVzYWdlTWV0cmljc1ZOZXh0Ijp0cnVlfX0%3D&amp;disableSensitivityBanner=true&quot;"/>
    <we:property name="initialStateBookmark" value="&quot;H4sIAAAAAAAAA+VXbXMTNxD+Kx59oZ3xMPdm35lviRMKAyGZuE0/dDKdPWl9EcinQ6cLMRn/If5G/1hX0tng4CRA6RTKt9OuVrvPsy/SXTMh20bB8gUskD1i+1q/WoB5NYjZkNW97Pj42dHe6bM/X+wdHZJYN1bqumWPrpkFU6E9k20Hyp1Awj/OhwyUOoHKreagWhyyBk2ra1DyLYbNpLKmw9WQ4VWjtAF35MyCRXfsJW2nNfmOH6bkEbiVlzhDboP0FBttbL/OURRJNsqEyDAr+DgpJkA2bdD6MO/f75z6wKa6tiBrCsDJIswynMQiSXlc5pgKgdzJ51LZfku5PLxqDOEmNpaN42tPXELNUTAPzmAbsFyzvaoyWIHtl4dbyqlW3WKHfKY7w/EU515VW2mX5GMua/IhicjBT8nPbEVEnhhNNHvtb7W07WCmlfCax13dMxe55YV+MzVIVAsnOCdJK+tK9Zl5T8WvAQ4H46Do8iXx5yCTgTYCzf7Soz6QZp2YZHgj+G8CMUEkUV4UOWZ5GYm0TPJRnKYw/g5SOZiBokb6QdJ4G9qQwsmohJwnEYcsz9OoyMdR8T9K4XAT85RElTaSUx5vhv1EogHDL5bP8RLVxxFu9B+r1jGdgZFh4Ho0/wBlf2tsDmRbwA/cOHfbPoip/37dSRgIHAiwEKjp4bCjv94FwefWt+paqgIU+2CmF2DszWIPlwiF9/KDm6FnOrTAD0It9RIJ0zHgaJTkRTRJRDLhEY7vb6a7CvNrtswMqwXW9kvqoFWSo9lKPlsgPVPcR4V0szsjgtQEdxLb97C3v87WzxAaiI+NXnizPi9z8nAbmCELsVC0Q/b7BRWlt6SnhZDrcfP0BlNtv+UTOFyXFsVwK23k+AxU5x9kdO5zaQPu6yCmvQ8oejSNkS0+cAbnYcp6U1c6OzhaaOFZRF8Vu089IAuh39TuzPXc3tl5m/D+rcoJZV6kyXwyEUmJXMQ8isfxKHLH3VlDFq9sqa+2J4hvmiydiDLNoYhElKZxWUbRd3AD0edc2s+5gf77mKfHv8y+wrOnkbjzNvjmnj635Sg05Wr3PNOdbRvgeAI17mhYSh3UwjF1Z9P6nzTmnRB3slT3dbn7ddv092r1Nyih/K5FDgAA&quot;"/>
    <we:property name="isFiltersActionButtonVisible" value="true"/>
    <we:property name="pageDisplayName" value="&quot;Página 2&quot;"/>
    <we:property name="reportEmbeddedTime" value="&quot;2023-02-24T20:55:32.571Z&quot;"/>
    <we:property name="reportName" value="&quot;atualizado_test_relatório_vendas&quot;"/>
    <we:property name="reportState" value="&quot;CONNECTED&quot;"/>
    <we:property name="reportUrl" value="&quot;/links/NlKpFrlfaK?ctid=7e93e286-b29a-4454-a41a-e8419ec9deb5&amp;pbi_source=linkShare&amp;bookmarkGuid=e5cb2187-0e0f-48dd-9c44-e217d7ec3d2d&amp;fromEntryPoint=share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4a84b3b-09b6-46ec-89cf-2e740544e90a}">
  <we:reference id="WA200003233" version="2.0.0.3" store="pt-BR" storeType="OMEX"/>
  <we:alternateReferences/>
  <we:properties>
    <we:property name="Microsoft.Office.CampaignId" value="&quot;none&quot;"/>
    <we:property name="backgroundColor" value="&quot;#FFFFFF&quot;"/>
    <we:property name="bookmark" value="&quot;H4sIAAAAAAAAA+VWUY/TMAz+K6c8gTShdFu2dm+3MXhBaLqhkxDag9u6vdxlSZWmY2Paf8dJe4wNCZBgcIKnJbZlf5/9xeue5bKuFOzewhrZhE2NeViDfbiKWI/pU5uI49GAcz4a8QgSzuMMhhRlKieNrtlkzxzYEt2trBtQPiEZP6x6DJRaQOlvBagae6xCWxsNSn7CNphczjZ46DHcVspY8CmXDhz6tBsKpztBiV4MqCJkTm5wiZlrrTdYGeu6u0gHRTIqRMzHmMdxP+W5R1m33gDzx/G+aAA2M9qB1ATA26Ag4iCSIQyGQsSCR4nw9kIq14Wku/m2ssSburGrfPtmxKI0VmagWOBnsW7p7NnMqGYdTvMT+9I0NsMbLIJLO+l2lKmQGnQmqV1Xz/rP2YHatbCGmhm8M9NoZ3fBfGc+zixS4ZxN+KH3Bct1vqEMZD0Hcl2WFktw3XV+MZR0LKQL1leN7ibIv8W8Ikstdak6hRxH8q6lsobKiy+9pzH6zh8edUEV7r8adtf+XRjJZfq9OnhXkRU4HKf5IMpwyNPxWIjIp/suC4dbl5rtKZOQjRc8yUllPE35QKRxxPmTkdoSyzVq979ILVNNTU3HfAp2dgfWnQvP2BzttJXYS2kfF1O/d8bir1M/rP70KzlKpX0lcZqLBPs86Y9ofcYiHfb/kRX6O4G8R7BP/HVdLUHRX/qvvy5nEX92mb+2pqkuvMmDTI9Q2Brpo8YfTOPqCjJcgMaAoWpTSAxxNAfQuScdztb/vpEk6pbzLajG0w2fQCyUCdU+Ay0TtlSCCQAA&quot;"/>
    <we:property name="creatorSessionId" value="&quot;7d6da4e0-baaf-4723-aa29-588d687c3623&quot;"/>
    <we:property name="creatorTenantId" value="&quot;7e93e286-b29a-4454-a41a-e8419ec9deb5&quot;"/>
    <we:property name="creatorUserId" value="&quot;10032000E90173B8&quot;"/>
    <we:property name="datasetId" value="&quot;27063e0a-847e-4d6a-9391-e20455e8a947&quot;"/>
    <we:property name="embedUrl" value="&quot;/reportEmbed?reportId=df5a0afe-8446-4ba7-9bd8-4419c7121206&amp;config=eyJjbHVzdGVyVXJsIjoiaHR0cHM6Ly9XQUJJLUJSQVpJTC1TT1VUSC1yZWRpcmVjdC5hbmFseXNpcy53aW5kb3dzLm5ldCIsImVtYmVkRmVhdHVyZXMiOnsibW9kZXJuRW1iZWQiOnRydWUsInVzYWdlTWV0cmljc1ZOZXh0Ijp0cnVlfX0%3D&amp;disableSensitivityBanner=true&quot;"/>
    <we:property name="initialStateBookmark" value="&quot;H4sIAAAAAAAAA+VWXW/TMBT9K5WfQKqQ0zZrsreuFB7GPtSiSQhV6Dq5yby5duQ4o2Xqf9+1k1FWJIYEgwmeah87955z77HrW5bLulKwOYUVskN2ZMz1Cux1L2J9pjvs7Oz4ZDI//nQ6OZkRbConja7Z4S1zYEt0F7JuQPkIBH5c9hkodQ6lnxWgauyzCm1tNCj5BdvNtORsg9s+w3WljAUfcuHAoQ97Q9tpTrmjV0PKCJmTN7jAzLXoHCtjXTePxbBID4o44WPMk2QgeD6ib+p2NdB8fL9PGohNjXYgNRHwGBQRpBCnIxiO4jiJeZTGHi+kct0WsZmtK0u6qRqbytdrSipKY2UGigV9FutWzi2bGtWswmj2AF+YxmY4xyIsaSfdhiIVUoPOJJWr92Lwkm2pXOfWUDHD6tQ02tlNgC/N56lFSpyzQ77tf+UyyW8oAqH7RCZlabEE101nT8aShoV0AX3T6K6D/HvOS0JqqUvVOWTXkvetlBVU3nziitroK7+99wVluPqm2V35N6ElT1Pv5dYvFVmBo7HIh1GGIy7G4ziOfLgfqnC4dsKsHyoJ0XjB05xcxoXgw1gkEefPxmoLLFeo3f9itUw1NRUd8yOw00uwbt94xuZoj1qLvZb2/mIa9PdU/HXp2+WfPiU7q7SnJBF5nOKAp4MDuj6TWIwG/8gV+juJfECwz/x09Rag6C/910+Xs4g/e5m/taapnvgmDzbdUWErpEeNH5jG1RVkeA4aA4eqDSEx7KM+gM696DC2/vedJFO3mi9ANV5ueAKxkITKIIXCRz7wDyMWaAV2dx/UXAyjCQAA&quot;"/>
    <we:property name="isFiltersActionButtonVisible" value="true"/>
    <we:property name="pageDisplayName" value="&quot;Página 3&quot;"/>
    <we:property name="reportEmbeddedTime" value="&quot;2023-02-24T21:01:45.402Z&quot;"/>
    <we:property name="reportName" value="&quot;atualizado_test_relatório_vendas&quot;"/>
    <we:property name="reportState" value="&quot;CONNECTED&quot;"/>
    <we:property name="reportUrl" value="&quot;/links/NlKpFrlfaK?ctid=7e93e286-b29a-4454-a41a-e8419ec9deb5&amp;pbi_source=linkShare&amp;bookmarkGuid=89242673-a960-43fc-89ac-f179fe92dab0&amp;fromEntryPoint=share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21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Victória Mascarenhas</cp:lastModifiedBy>
  <cp:revision>3</cp:revision>
  <dcterms:created xsi:type="dcterms:W3CDTF">2018-06-07T21:39:02Z</dcterms:created>
  <dcterms:modified xsi:type="dcterms:W3CDTF">2023-02-24T21:14:45Z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