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8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11/25/14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Atelier Beats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Jelena Budakovic, </a:t>
            </a:r>
            <a:r>
              <a:rPr lang="en-US" dirty="0" err="1"/>
              <a:t>Viktorija</a:t>
            </a:r>
            <a:r>
              <a:rPr lang="en-US" dirty="0"/>
              <a:t> </a:t>
            </a:r>
            <a:r>
              <a:rPr lang="en-US" dirty="0" err="1"/>
              <a:t>Brnic</a:t>
            </a:r>
            <a:r>
              <a:rPr lang="en-US" dirty="0"/>
              <a:t> </a:t>
            </a:r>
            <a:r>
              <a:rPr lang="en-US" dirty="0" err="1" smtClean="0"/>
              <a:t>Frolova</a:t>
            </a:r>
            <a:r>
              <a:rPr lang="en-US" dirty="0" smtClean="0"/>
              <a:t>, </a:t>
            </a:r>
            <a:r>
              <a:rPr lang="en-US" dirty="0"/>
              <a:t>Anna Maria </a:t>
            </a:r>
            <a:r>
              <a:rPr lang="en-US" dirty="0" err="1" smtClean="0"/>
              <a:t>Accardo</a:t>
            </a:r>
            <a:r>
              <a:rPr lang="en-US" dirty="0" smtClean="0"/>
              <a:t>, </a:t>
            </a:r>
            <a:r>
              <a:rPr lang="en-US" dirty="0" err="1"/>
              <a:t>Dejan</a:t>
            </a:r>
            <a:r>
              <a:rPr lang="en-US" dirty="0"/>
              <a:t> </a:t>
            </a:r>
            <a:r>
              <a:rPr lang="en-US" dirty="0" err="1"/>
              <a:t>Trajkovic</a:t>
            </a:r>
            <a:r>
              <a:rPr lang="en-US" dirty="0"/>
              <a:t> </a:t>
            </a:r>
            <a:r>
              <a:rPr lang="en-US" dirty="0" smtClean="0"/>
              <a:t>e </a:t>
            </a:r>
            <a:r>
              <a:rPr lang="en-US" dirty="0"/>
              <a:t>Umberto </a:t>
            </a:r>
            <a:r>
              <a:rPr lang="en-US" dirty="0" err="1" smtClean="0"/>
              <a:t>Sani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753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What we have done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572892"/>
            <a:ext cx="8042276" cy="3984512"/>
          </a:xfrm>
        </p:spPr>
        <p:txBody>
          <a:bodyPr>
            <a:normAutofit/>
          </a:bodyPr>
          <a:lstStyle/>
          <a:p>
            <a:r>
              <a:rPr lang="en-US" dirty="0" smtClean="0"/>
              <a:t>Restyle solution project (Umberto)</a:t>
            </a:r>
          </a:p>
          <a:p>
            <a:r>
              <a:rPr lang="en-US" dirty="0" smtClean="0"/>
              <a:t>Started mastery exercise: </a:t>
            </a:r>
            <a:r>
              <a:rPr lang="en-US" dirty="0" err="1"/>
              <a:t>s</a:t>
            </a:r>
            <a:r>
              <a:rPr lang="en-US" dirty="0" err="1" smtClean="0"/>
              <a:t>ingup</a:t>
            </a:r>
            <a:r>
              <a:rPr lang="en-US" dirty="0" smtClean="0"/>
              <a:t> </a:t>
            </a:r>
            <a:r>
              <a:rPr lang="en-US" dirty="0"/>
              <a:t>and login </a:t>
            </a:r>
            <a:r>
              <a:rPr lang="en-US" dirty="0" smtClean="0"/>
              <a:t>(</a:t>
            </a:r>
            <a:r>
              <a:rPr lang="en-US" dirty="0" err="1" smtClean="0"/>
              <a:t>Annamaria</a:t>
            </a:r>
            <a:r>
              <a:rPr lang="en-US" dirty="0" smtClean="0"/>
              <a:t>) </a:t>
            </a:r>
            <a:r>
              <a:rPr lang="en-US" dirty="0" smtClean="0">
                <a:sym typeface="Wingdings"/>
              </a:rPr>
              <a:t> To be </a:t>
            </a:r>
            <a:r>
              <a:rPr lang="en-US" dirty="0" smtClean="0">
                <a:sym typeface="Wingdings"/>
              </a:rPr>
              <a:t>finished</a:t>
            </a:r>
            <a:endParaRPr lang="en-US" dirty="0" smtClean="0"/>
          </a:p>
          <a:p>
            <a:r>
              <a:rPr lang="en-US" dirty="0"/>
              <a:t>Fill the library (</a:t>
            </a:r>
            <a:r>
              <a:rPr lang="en-US" dirty="0" err="1"/>
              <a:t>Viktorija</a:t>
            </a:r>
            <a:r>
              <a:rPr lang="en-US" dirty="0" smtClean="0"/>
              <a:t>)</a:t>
            </a:r>
          </a:p>
          <a:p>
            <a:r>
              <a:rPr lang="en-US" dirty="0" smtClean="0"/>
              <a:t>Merge everything (Jelena)</a:t>
            </a:r>
          </a:p>
          <a:p>
            <a:r>
              <a:rPr lang="en-US" dirty="0" smtClean="0"/>
              <a:t>Functions </a:t>
            </a:r>
            <a:r>
              <a:rPr lang="en-US" dirty="0"/>
              <a:t>next/previous song (</a:t>
            </a:r>
            <a:r>
              <a:rPr lang="en-US" dirty="0" err="1"/>
              <a:t>Dejan</a:t>
            </a:r>
            <a:r>
              <a:rPr lang="en-US" dirty="0" smtClean="0"/>
              <a:t>)</a:t>
            </a:r>
            <a:r>
              <a:rPr lang="en-US" dirty="0">
                <a:sym typeface="Wingdings"/>
              </a:rPr>
              <a:t>  To be finished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123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are going 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Implement mastery exercises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Finish what is missing from this week</a:t>
            </a:r>
          </a:p>
          <a:p>
            <a:pPr>
              <a:buFont typeface="Wingdings" charset="2"/>
              <a:buChar char="Ø"/>
            </a:pPr>
            <a:r>
              <a:rPr lang="en-US" dirty="0"/>
              <a:t>Continuous shuffle playback (</a:t>
            </a:r>
            <a:r>
              <a:rPr lang="en-US" dirty="0" err="1"/>
              <a:t>Viktorija</a:t>
            </a:r>
            <a:r>
              <a:rPr lang="en-US" dirty="0"/>
              <a:t> </a:t>
            </a:r>
            <a:r>
              <a:rPr lang="en-US" dirty="0" smtClean="0"/>
              <a:t>)</a:t>
            </a:r>
          </a:p>
          <a:p>
            <a:pPr>
              <a:buFont typeface="Wingdings" charset="2"/>
              <a:buChar char="Ø"/>
            </a:pPr>
            <a:r>
              <a:rPr lang="en-US" dirty="0" err="1" smtClean="0"/>
              <a:t>Singup</a:t>
            </a:r>
            <a:r>
              <a:rPr lang="en-US" dirty="0" smtClean="0"/>
              <a:t> and login (</a:t>
            </a:r>
            <a:r>
              <a:rPr lang="en-US" dirty="0" err="1" smtClean="0"/>
              <a:t>Annamaria</a:t>
            </a:r>
            <a:r>
              <a:rPr lang="en-US" dirty="0" smtClean="0"/>
              <a:t>)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Unified Search (</a:t>
            </a:r>
            <a:r>
              <a:rPr lang="en-US" dirty="0" err="1" smtClean="0"/>
              <a:t>Annamaria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Dejan</a:t>
            </a:r>
            <a:r>
              <a:rPr lang="en-US" dirty="0" smtClean="0"/>
              <a:t> )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Playlist editor (Umberto)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New Track Upload (Jelena)</a:t>
            </a:r>
          </a:p>
        </p:txBody>
      </p:sp>
    </p:spTree>
    <p:extLst>
      <p:ext uri="{BB962C8B-B14F-4D97-AF65-F5344CB8AC3E}">
        <p14:creationId xmlns:p14="http://schemas.microsoft.com/office/powerpoint/2010/main" val="2941751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444532"/>
            <a:ext cx="8042276" cy="1336956"/>
          </a:xfrm>
        </p:spPr>
        <p:txBody>
          <a:bodyPr/>
          <a:lstStyle/>
          <a:p>
            <a:r>
              <a:rPr lang="en-US" dirty="0" smtClean="0"/>
              <a:t>Now a little demo...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287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260</TotalTime>
  <Words>116</Words>
  <Application>Microsoft Macintosh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Breeze</vt:lpstr>
      <vt:lpstr>Atelier Beats 1</vt:lpstr>
      <vt:lpstr>What we have done</vt:lpstr>
      <vt:lpstr>What we are going to do</vt:lpstr>
      <vt:lpstr>Now a little demo...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Beats 1</dc:title>
  <dc:creator>Jelena Budakovic</dc:creator>
  <cp:lastModifiedBy>Jelena Budakovic</cp:lastModifiedBy>
  <cp:revision>8</cp:revision>
  <dcterms:created xsi:type="dcterms:W3CDTF">2014-11-25T07:27:02Z</dcterms:created>
  <dcterms:modified xsi:type="dcterms:W3CDTF">2014-11-25T12:09:23Z</dcterms:modified>
</cp:coreProperties>
</file>