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Atelier Beats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Jelena Budakovic, </a:t>
            </a:r>
            <a:r>
              <a:rPr lang="en-US" dirty="0" err="1"/>
              <a:t>Viktorija</a:t>
            </a:r>
            <a:r>
              <a:rPr lang="en-US" dirty="0"/>
              <a:t> </a:t>
            </a:r>
            <a:r>
              <a:rPr lang="en-US" dirty="0" err="1"/>
              <a:t>Brnic</a:t>
            </a:r>
            <a:r>
              <a:rPr lang="en-US" dirty="0"/>
              <a:t> </a:t>
            </a:r>
            <a:r>
              <a:rPr lang="en-US" dirty="0" err="1" smtClean="0"/>
              <a:t>Frolova</a:t>
            </a:r>
            <a:r>
              <a:rPr lang="en-US" dirty="0" smtClean="0"/>
              <a:t>, </a:t>
            </a:r>
            <a:r>
              <a:rPr lang="en-US" dirty="0"/>
              <a:t>Anna Maria </a:t>
            </a:r>
            <a:r>
              <a:rPr lang="en-US" dirty="0" err="1" smtClean="0"/>
              <a:t>Accardo</a:t>
            </a:r>
            <a:r>
              <a:rPr lang="en-US" dirty="0" smtClean="0"/>
              <a:t>,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Trajkovic</a:t>
            </a:r>
            <a:r>
              <a:rPr lang="en-US" dirty="0"/>
              <a:t> </a:t>
            </a:r>
            <a:r>
              <a:rPr lang="en-US" dirty="0" smtClean="0"/>
              <a:t>e </a:t>
            </a:r>
            <a:r>
              <a:rPr lang="en-US" dirty="0"/>
              <a:t>Umberto </a:t>
            </a:r>
            <a:r>
              <a:rPr lang="en-US" dirty="0" err="1" smtClean="0"/>
              <a:t>Sani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we have done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Restyle CSS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2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Implement mastery exercises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Continuous shuffle playback (</a:t>
            </a:r>
            <a:r>
              <a:rPr lang="en-US" dirty="0" err="1"/>
              <a:t>Viktorija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Singup</a:t>
            </a:r>
            <a:r>
              <a:rPr lang="en-US" dirty="0" smtClean="0"/>
              <a:t> and login (</a:t>
            </a:r>
            <a:r>
              <a:rPr lang="en-US" dirty="0" err="1" smtClean="0"/>
              <a:t>Annamaria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Unified Search (</a:t>
            </a:r>
            <a:r>
              <a:rPr lang="en-US" dirty="0" err="1" smtClean="0"/>
              <a:t>Annamaria</a:t>
            </a:r>
            <a:r>
              <a:rPr lang="en-US" dirty="0" smtClean="0"/>
              <a:t> 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Playlist editor (Umberto)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Track Upload (Jelena)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4532"/>
            <a:ext cx="8042276" cy="1336956"/>
          </a:xfrm>
        </p:spPr>
        <p:txBody>
          <a:bodyPr/>
          <a:lstStyle/>
          <a:p>
            <a:r>
              <a:rPr lang="en-US" dirty="0" smtClean="0"/>
              <a:t>Now a little demo...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</TotalTime>
  <Words>66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Atelier Beats 1</vt:lpstr>
      <vt:lpstr>What we have done</vt:lpstr>
      <vt:lpstr>What we are going to do</vt:lpstr>
      <vt:lpstr>Now a little demo...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Beats 1</dc:title>
  <dc:creator>Jelena Budakovic</dc:creator>
  <cp:lastModifiedBy>Jelena Budakovic</cp:lastModifiedBy>
  <cp:revision>3</cp:revision>
  <dcterms:created xsi:type="dcterms:W3CDTF">2014-11-25T07:27:02Z</dcterms:created>
  <dcterms:modified xsi:type="dcterms:W3CDTF">2014-11-25T07:44:10Z</dcterms:modified>
</cp:coreProperties>
</file>