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72" r:id="rId2"/>
    <p:sldId id="367" r:id="rId3"/>
    <p:sldId id="368" r:id="rId4"/>
    <p:sldId id="389" r:id="rId5"/>
    <p:sldId id="390" r:id="rId6"/>
    <p:sldId id="391" r:id="rId7"/>
    <p:sldId id="3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1991"/>
    <a:srgbClr val="FF790B"/>
    <a:srgbClr val="FFC0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0247"/>
  </p:normalViewPr>
  <p:slideViewPr>
    <p:cSldViewPr snapToGrid="0" snapToObjects="1">
      <p:cViewPr varScale="1">
        <p:scale>
          <a:sx n="141" d="100"/>
          <a:sy n="141" d="100"/>
        </p:scale>
        <p:origin x="193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7425C-7DF5-1B4F-BF7D-A0D5F0BDD143}"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2CA59-FBB5-0A4A-BA2D-69CB3A0BE88E}" type="slidenum">
              <a:rPr lang="en-US" smtClean="0"/>
              <a:t>‹#›</a:t>
            </a:fld>
            <a:endParaRPr lang="en-US"/>
          </a:p>
        </p:txBody>
      </p:sp>
    </p:spTree>
    <p:extLst>
      <p:ext uri="{BB962C8B-B14F-4D97-AF65-F5344CB8AC3E}">
        <p14:creationId xmlns:p14="http://schemas.microsoft.com/office/powerpoint/2010/main" val="1241112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2CA59-FBB5-0A4A-BA2D-69CB3A0BE88E}" type="slidenum">
              <a:rPr lang="en-US" smtClean="0"/>
              <a:t>2</a:t>
            </a:fld>
            <a:endParaRPr lang="en-US"/>
          </a:p>
        </p:txBody>
      </p:sp>
    </p:spTree>
    <p:extLst>
      <p:ext uri="{BB962C8B-B14F-4D97-AF65-F5344CB8AC3E}">
        <p14:creationId xmlns:p14="http://schemas.microsoft.com/office/powerpoint/2010/main" val="88813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2CA59-FBB5-0A4A-BA2D-69CB3A0BE88E}" type="slidenum">
              <a:rPr lang="en-US" smtClean="0"/>
              <a:t>3</a:t>
            </a:fld>
            <a:endParaRPr lang="en-US"/>
          </a:p>
        </p:txBody>
      </p:sp>
    </p:spTree>
    <p:extLst>
      <p:ext uri="{BB962C8B-B14F-4D97-AF65-F5344CB8AC3E}">
        <p14:creationId xmlns:p14="http://schemas.microsoft.com/office/powerpoint/2010/main" val="3434687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2CA59-FBB5-0A4A-BA2D-69CB3A0BE88E}" type="slidenum">
              <a:rPr lang="en-US" smtClean="0"/>
              <a:t>4</a:t>
            </a:fld>
            <a:endParaRPr lang="en-US"/>
          </a:p>
        </p:txBody>
      </p:sp>
    </p:spTree>
    <p:extLst>
      <p:ext uri="{BB962C8B-B14F-4D97-AF65-F5344CB8AC3E}">
        <p14:creationId xmlns:p14="http://schemas.microsoft.com/office/powerpoint/2010/main" val="261294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2CA59-FBB5-0A4A-BA2D-69CB3A0BE88E}" type="slidenum">
              <a:rPr lang="en-US" smtClean="0"/>
              <a:t>5</a:t>
            </a:fld>
            <a:endParaRPr lang="en-US"/>
          </a:p>
        </p:txBody>
      </p:sp>
    </p:spTree>
    <p:extLst>
      <p:ext uri="{BB962C8B-B14F-4D97-AF65-F5344CB8AC3E}">
        <p14:creationId xmlns:p14="http://schemas.microsoft.com/office/powerpoint/2010/main" val="21084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2CA59-FBB5-0A4A-BA2D-69CB3A0BE88E}" type="slidenum">
              <a:rPr lang="en-US" smtClean="0"/>
              <a:t>6</a:t>
            </a:fld>
            <a:endParaRPr lang="en-US"/>
          </a:p>
        </p:txBody>
      </p:sp>
    </p:spTree>
    <p:extLst>
      <p:ext uri="{BB962C8B-B14F-4D97-AF65-F5344CB8AC3E}">
        <p14:creationId xmlns:p14="http://schemas.microsoft.com/office/powerpoint/2010/main" val="3471888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B9E9DBC-732D-184D-88C2-F9C1B250FB30}"/>
              </a:ext>
            </a:extLst>
          </p:cNvPr>
          <p:cNvGrpSpPr/>
          <p:nvPr userDrawn="1"/>
        </p:nvGrpSpPr>
        <p:grpSpPr>
          <a:xfrm>
            <a:off x="-5644" y="-22576"/>
            <a:ext cx="12192000" cy="6858000"/>
            <a:chOff x="-5644" y="-22576"/>
            <a:chExt cx="12192000" cy="6858000"/>
          </a:xfrm>
        </p:grpSpPr>
        <p:pic>
          <p:nvPicPr>
            <p:cNvPr id="6" name="Google Shape;64;p15">
              <a:extLst>
                <a:ext uri="{FF2B5EF4-FFF2-40B4-BE49-F238E27FC236}">
                  <a16:creationId xmlns:a16="http://schemas.microsoft.com/office/drawing/2014/main" id="{53D54E96-5E44-CC4A-B745-A51BF4176D16}"/>
                </a:ext>
              </a:extLst>
            </p:cNvPr>
            <p:cNvPicPr preferRelativeResize="0"/>
            <p:nvPr userDrawn="1"/>
          </p:nvPicPr>
          <p:blipFill rotWithShape="1">
            <a:blip r:embed="rId2">
              <a:alphaModFix/>
            </a:blip>
            <a:srcRect/>
            <a:stretch/>
          </p:blipFill>
          <p:spPr>
            <a:xfrm>
              <a:off x="-5644" y="-22576"/>
              <a:ext cx="12192000" cy="6858000"/>
            </a:xfrm>
            <a:prstGeom prst="rect">
              <a:avLst/>
            </a:prstGeom>
            <a:noFill/>
            <a:ln w="38100" cmpd="sng">
              <a:noFill/>
            </a:ln>
          </p:spPr>
        </p:pic>
        <p:pic>
          <p:nvPicPr>
            <p:cNvPr id="7" name="Google Shape;65;p15">
              <a:extLst>
                <a:ext uri="{FF2B5EF4-FFF2-40B4-BE49-F238E27FC236}">
                  <a16:creationId xmlns:a16="http://schemas.microsoft.com/office/drawing/2014/main" id="{46FACF68-86EB-DB46-94EE-26EF656A2B72}"/>
                </a:ext>
              </a:extLst>
            </p:cNvPr>
            <p:cNvPicPr preferRelativeResize="0"/>
            <p:nvPr userDrawn="1"/>
          </p:nvPicPr>
          <p:blipFill rotWithShape="1">
            <a:blip r:embed="rId3">
              <a:alphaModFix/>
            </a:blip>
            <a:srcRect l="14473" t="27016" r="54613" b="52151"/>
            <a:stretch/>
          </p:blipFill>
          <p:spPr>
            <a:xfrm>
              <a:off x="112088" y="122994"/>
              <a:ext cx="3620473" cy="1830348"/>
            </a:xfrm>
            <a:prstGeom prst="rect">
              <a:avLst/>
            </a:prstGeom>
            <a:noFill/>
            <a:ln>
              <a:noFill/>
            </a:ln>
          </p:spPr>
        </p:pic>
        <p:pic>
          <p:nvPicPr>
            <p:cNvPr id="8" name="Google Shape;72;p15" descr="data-force-v2-03.png">
              <a:extLst>
                <a:ext uri="{FF2B5EF4-FFF2-40B4-BE49-F238E27FC236}">
                  <a16:creationId xmlns:a16="http://schemas.microsoft.com/office/drawing/2014/main" id="{8F3F39BB-4C52-C34E-A55B-0988A062070F}"/>
                </a:ext>
              </a:extLst>
            </p:cNvPr>
            <p:cNvPicPr preferRelativeResize="0"/>
            <p:nvPr userDrawn="1"/>
          </p:nvPicPr>
          <p:blipFill rotWithShape="1">
            <a:blip r:embed="rId4">
              <a:alphaModFix/>
            </a:blip>
            <a:srcRect/>
            <a:stretch/>
          </p:blipFill>
          <p:spPr>
            <a:xfrm>
              <a:off x="11289690" y="122994"/>
              <a:ext cx="790222" cy="877813"/>
            </a:xfrm>
            <a:prstGeom prst="rect">
              <a:avLst/>
            </a:prstGeom>
            <a:noFill/>
            <a:ln>
              <a:noFill/>
            </a:ln>
          </p:spPr>
        </p:pic>
      </p:grpSp>
      <p:sp>
        <p:nvSpPr>
          <p:cNvPr id="2" name="Title 1">
            <a:extLst>
              <a:ext uri="{FF2B5EF4-FFF2-40B4-BE49-F238E27FC236}">
                <a16:creationId xmlns:a16="http://schemas.microsoft.com/office/drawing/2014/main" id="{E632FBC4-6ACE-264E-836D-30533BA07747}"/>
              </a:ext>
            </a:extLst>
          </p:cNvPr>
          <p:cNvSpPr>
            <a:spLocks noGrp="1"/>
          </p:cNvSpPr>
          <p:nvPr>
            <p:ph type="ctrTitle"/>
          </p:nvPr>
        </p:nvSpPr>
        <p:spPr>
          <a:xfrm>
            <a:off x="1524000" y="1122363"/>
            <a:ext cx="9144000" cy="2387600"/>
          </a:xfrm>
        </p:spPr>
        <p:txBody>
          <a:bodyPr anchor="b"/>
          <a:lstStyle>
            <a:lvl1pPr algn="ctr">
              <a:defRPr sz="6000">
                <a:solidFill>
                  <a:schemeClr val="tx1">
                    <a:lumMod val="85000"/>
                  </a:schemeClr>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6F3DAF0B-D828-E047-BCB0-0B87B9AD5659}"/>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9901878-B2BE-2F44-A74D-FA21E5C14CE7}"/>
              </a:ext>
            </a:extLst>
          </p:cNvPr>
          <p:cNvSpPr>
            <a:spLocks noGrp="1"/>
          </p:cNvSpPr>
          <p:nvPr>
            <p:ph type="dt" sz="half" idx="10"/>
          </p:nvPr>
        </p:nvSpPr>
        <p:spPr/>
        <p:txBody>
          <a:bodyPr/>
          <a:lstStyle>
            <a:lvl1pPr>
              <a:defRPr>
                <a:solidFill>
                  <a:schemeClr val="tx1">
                    <a:lumMod val="8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BAD6DF6D-A04F-504D-8667-935A129570B7}"/>
              </a:ext>
            </a:extLst>
          </p:cNvPr>
          <p:cNvSpPr>
            <a:spLocks noGrp="1"/>
          </p:cNvSpPr>
          <p:nvPr>
            <p:ph type="ftr" sz="quarter" idx="11"/>
          </p:nvPr>
        </p:nvSpPr>
        <p:spPr/>
        <p:txBody>
          <a:bodyPr/>
          <a:lstStyle>
            <a:lvl1pPr>
              <a:defRPr>
                <a:solidFill>
                  <a:schemeClr val="tx1">
                    <a:lumMod val="85000"/>
                  </a:schemeClr>
                </a:solidFill>
              </a:defRPr>
            </a:lvl1pPr>
          </a:lstStyle>
          <a:p>
            <a:endParaRPr lang="en-US"/>
          </a:p>
        </p:txBody>
      </p:sp>
    </p:spTree>
    <p:extLst>
      <p:ext uri="{BB962C8B-B14F-4D97-AF65-F5344CB8AC3E}">
        <p14:creationId xmlns:p14="http://schemas.microsoft.com/office/powerpoint/2010/main" val="91253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8483-EC7E-2F45-8931-01E6C12C4666}"/>
              </a:ext>
            </a:extLst>
          </p:cNvPr>
          <p:cNvSpPr>
            <a:spLocks noGrp="1"/>
          </p:cNvSpPr>
          <p:nvPr>
            <p:ph type="title"/>
          </p:nvPr>
        </p:nvSpPr>
        <p:spPr/>
        <p:txBody>
          <a:bodyPr/>
          <a:lstStyle>
            <a:lvl1pPr>
              <a:defRPr>
                <a:solidFill>
                  <a:schemeClr val="tx1">
                    <a:lumMod val="75000"/>
                  </a:schemeClr>
                </a:solidFill>
              </a:defRPr>
            </a:lvl1p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AD3AA8-50A8-044B-B5F2-85183C56F86D}"/>
              </a:ext>
            </a:extLst>
          </p:cNvPr>
          <p:cNvSpPr>
            <a:spLocks noGrp="1"/>
          </p:cNvSpPr>
          <p:nvPr>
            <p:ph type="body" orient="vert" idx="1"/>
          </p:nvPr>
        </p:nvSpPr>
        <p:spPr/>
        <p:txBody>
          <a:bodyPr vert="eaVert"/>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D6B5DF-0414-5644-AEDF-5B4F05BD27CC}"/>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B1E2280D-D3DD-0A42-AB9B-3402A01BA2E7}"/>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6" name="Slide Number Placeholder 5">
            <a:extLst>
              <a:ext uri="{FF2B5EF4-FFF2-40B4-BE49-F238E27FC236}">
                <a16:creationId xmlns:a16="http://schemas.microsoft.com/office/drawing/2014/main" id="{A7B7E5A5-1A03-4342-A347-FA2BBA6C2652}"/>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265303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19E53-1E17-CE40-A352-80FA6B718631}"/>
              </a:ext>
            </a:extLst>
          </p:cNvPr>
          <p:cNvSpPr>
            <a:spLocks noGrp="1"/>
          </p:cNvSpPr>
          <p:nvPr>
            <p:ph type="title" orient="vert"/>
          </p:nvPr>
        </p:nvSpPr>
        <p:spPr>
          <a:xfrm>
            <a:off x="8724900" y="365125"/>
            <a:ext cx="2628900" cy="5811838"/>
          </a:xfrm>
        </p:spPr>
        <p:txBody>
          <a:bodyPr vert="eaVert"/>
          <a:lstStyle>
            <a:lvl1pPr>
              <a:defRPr>
                <a:solidFill>
                  <a:schemeClr val="tx1">
                    <a:lumMod val="75000"/>
                  </a:schemeClr>
                </a:solidFill>
              </a:defRPr>
            </a:lvl1p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67BED5-CF7D-A64B-842C-2C3B008BAE75}"/>
              </a:ext>
            </a:extLst>
          </p:cNvPr>
          <p:cNvSpPr>
            <a:spLocks noGrp="1"/>
          </p:cNvSpPr>
          <p:nvPr>
            <p:ph type="body" orient="vert" idx="1"/>
          </p:nvPr>
        </p:nvSpPr>
        <p:spPr>
          <a:xfrm>
            <a:off x="838200" y="365125"/>
            <a:ext cx="7734300" cy="5811838"/>
          </a:xfrm>
        </p:spPr>
        <p:txBody>
          <a:bodyPr vert="eaVert"/>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89E61E-1944-734A-8C30-E7C9C6C632AB}"/>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140A9E74-4142-9C47-BEFE-D461EA6E4166}"/>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6" name="Slide Number Placeholder 5">
            <a:extLst>
              <a:ext uri="{FF2B5EF4-FFF2-40B4-BE49-F238E27FC236}">
                <a16:creationId xmlns:a16="http://schemas.microsoft.com/office/drawing/2014/main" id="{B25E529B-04CD-A245-B2D5-4C126187BF4B}"/>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170770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807368" y="593367"/>
            <a:ext cx="8969032"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600">
                <a:solidFill>
                  <a:schemeClr val="tx1">
                    <a:lumMod val="75000"/>
                  </a:schemeClr>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780673"/>
            <a:ext cx="11360800" cy="4311159"/>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sz="2400">
                <a:solidFill>
                  <a:schemeClr val="tx1">
                    <a:lumMod val="75000"/>
                  </a:schemeClr>
                </a:solidFill>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dirty="0"/>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tx1">
                    <a:lumMod val="75000"/>
                  </a:schemeClr>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901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B96A-2DC6-EA4E-B9D8-171C3832DC40}"/>
              </a:ext>
            </a:extLst>
          </p:cNvPr>
          <p:cNvSpPr>
            <a:spLocks noGrp="1"/>
          </p:cNvSpPr>
          <p:nvPr>
            <p:ph type="title"/>
          </p:nvPr>
        </p:nvSpPr>
        <p:spPr/>
        <p:txBody>
          <a:bodyPr/>
          <a:lstStyle>
            <a:lvl1pPr>
              <a:defRPr>
                <a:solidFill>
                  <a:schemeClr val="tx1">
                    <a:lumMod val="8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8CD815C-6133-3744-A63D-A498D51ED5A8}"/>
              </a:ext>
            </a:extLst>
          </p:cNvPr>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291F55A-1C19-1845-86A4-2D2DA0CD0EC7}"/>
              </a:ext>
            </a:extLst>
          </p:cNvPr>
          <p:cNvSpPr>
            <a:spLocks noGrp="1"/>
          </p:cNvSpPr>
          <p:nvPr>
            <p:ph type="dt" sz="half" idx="10"/>
          </p:nvPr>
        </p:nvSpPr>
        <p:spPr/>
        <p:txBody>
          <a:bodyPr/>
          <a:lstStyle>
            <a:lvl1pPr>
              <a:defRPr>
                <a:solidFill>
                  <a:schemeClr val="tx1">
                    <a:lumMod val="8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F2B94987-3292-B643-8CA0-7FC138F7E26B}"/>
              </a:ext>
            </a:extLst>
          </p:cNvPr>
          <p:cNvSpPr>
            <a:spLocks noGrp="1"/>
          </p:cNvSpPr>
          <p:nvPr>
            <p:ph type="ftr" sz="quarter" idx="11"/>
          </p:nvPr>
        </p:nvSpPr>
        <p:spPr/>
        <p:txBody>
          <a:bodyPr/>
          <a:lstStyle>
            <a:lvl1pPr>
              <a:defRPr>
                <a:solidFill>
                  <a:schemeClr val="tx1">
                    <a:lumMod val="85000"/>
                  </a:schemeClr>
                </a:solidFill>
              </a:defRPr>
            </a:lvl1pPr>
          </a:lstStyle>
          <a:p>
            <a:endParaRPr lang="en-US"/>
          </a:p>
        </p:txBody>
      </p:sp>
      <p:sp>
        <p:nvSpPr>
          <p:cNvPr id="6" name="Slide Number Placeholder 5">
            <a:extLst>
              <a:ext uri="{FF2B5EF4-FFF2-40B4-BE49-F238E27FC236}">
                <a16:creationId xmlns:a16="http://schemas.microsoft.com/office/drawing/2014/main" id="{30A94200-6463-1149-8330-739D93BB066A}"/>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8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2656451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74E-6E86-0145-91F3-C245D122FBEE}"/>
              </a:ext>
            </a:extLst>
          </p:cNvPr>
          <p:cNvSpPr>
            <a:spLocks noGrp="1"/>
          </p:cNvSpPr>
          <p:nvPr>
            <p:ph type="title"/>
          </p:nvPr>
        </p:nvSpPr>
        <p:spPr>
          <a:xfrm>
            <a:off x="831850" y="1709738"/>
            <a:ext cx="10515600" cy="2852737"/>
          </a:xfrm>
        </p:spPr>
        <p:txBody>
          <a:bodyPr anchor="b"/>
          <a:lstStyle>
            <a:lvl1pPr>
              <a:defRPr sz="6000">
                <a:solidFill>
                  <a:schemeClr val="tx1">
                    <a:lumMod val="75000"/>
                  </a:schemeClr>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0A3BC8D-01CD-A645-893D-CA7AE1C96439}"/>
              </a:ext>
            </a:extLst>
          </p:cNvPr>
          <p:cNvSpPr>
            <a:spLocks noGrp="1"/>
          </p:cNvSpPr>
          <p:nvPr>
            <p:ph type="body" idx="1"/>
          </p:nvPr>
        </p:nvSpPr>
        <p:spPr>
          <a:xfrm>
            <a:off x="831850" y="4589463"/>
            <a:ext cx="10515600" cy="1500187"/>
          </a:xfrm>
        </p:spPr>
        <p:txBody>
          <a:bodyPr/>
          <a:lstStyle>
            <a:lvl1pPr marL="0" indent="0">
              <a:buNone/>
              <a:defRPr sz="24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E65020-7B6D-4A49-B9EF-E2117F685A51}"/>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80846F8C-4CE5-894D-9BDF-2B81D047BE89}"/>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6" name="Slide Number Placeholder 5">
            <a:extLst>
              <a:ext uri="{FF2B5EF4-FFF2-40B4-BE49-F238E27FC236}">
                <a16:creationId xmlns:a16="http://schemas.microsoft.com/office/drawing/2014/main" id="{B5D925CE-005E-E049-8ED2-FDA2A9184334}"/>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pic>
        <p:nvPicPr>
          <p:cNvPr id="7" name="Google Shape;72;p15" descr="data-force-v2-03.png">
            <a:extLst>
              <a:ext uri="{FF2B5EF4-FFF2-40B4-BE49-F238E27FC236}">
                <a16:creationId xmlns:a16="http://schemas.microsoft.com/office/drawing/2014/main" id="{A0539DE5-3274-2248-94C2-05C2BC3C7027}"/>
              </a:ext>
            </a:extLst>
          </p:cNvPr>
          <p:cNvPicPr preferRelativeResize="0"/>
          <p:nvPr userDrawn="1"/>
        </p:nvPicPr>
        <p:blipFill rotWithShape="1">
          <a:blip r:embed="rId2">
            <a:alphaModFix/>
          </a:blip>
          <a:srcRect/>
          <a:stretch/>
        </p:blipFill>
        <p:spPr>
          <a:xfrm>
            <a:off x="10922000" y="-81946"/>
            <a:ext cx="1270000" cy="1511300"/>
          </a:xfrm>
          <a:prstGeom prst="rect">
            <a:avLst/>
          </a:prstGeom>
          <a:noFill/>
          <a:ln>
            <a:noFill/>
          </a:ln>
        </p:spPr>
      </p:pic>
    </p:spTree>
    <p:extLst>
      <p:ext uri="{BB962C8B-B14F-4D97-AF65-F5344CB8AC3E}">
        <p14:creationId xmlns:p14="http://schemas.microsoft.com/office/powerpoint/2010/main" val="142600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26E2-3C55-F34D-8C38-A6D95C47BC8A}"/>
              </a:ext>
            </a:extLst>
          </p:cNvPr>
          <p:cNvSpPr>
            <a:spLocks noGrp="1"/>
          </p:cNvSpPr>
          <p:nvPr>
            <p:ph type="title"/>
          </p:nvPr>
        </p:nvSpPr>
        <p:spPr/>
        <p:txBody>
          <a:bodyPr/>
          <a:lstStyle>
            <a:lvl1pPr>
              <a:defRPr>
                <a:solidFill>
                  <a:schemeClr val="tx1">
                    <a:lumMod val="75000"/>
                  </a:schemeClr>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2CD0E7-696C-6042-B233-F3E8B32159AC}"/>
              </a:ext>
            </a:extLst>
          </p:cNvPr>
          <p:cNvSpPr>
            <a:spLocks noGrp="1"/>
          </p:cNvSpPr>
          <p:nvPr>
            <p:ph sz="half" idx="1"/>
          </p:nvPr>
        </p:nvSpPr>
        <p:spPr>
          <a:xfrm>
            <a:off x="838200" y="1825625"/>
            <a:ext cx="5181600"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C33001F-FD7F-6E4E-9486-0B6DB35F339B}"/>
              </a:ext>
            </a:extLst>
          </p:cNvPr>
          <p:cNvSpPr>
            <a:spLocks noGrp="1"/>
          </p:cNvSpPr>
          <p:nvPr>
            <p:ph sz="half" idx="2"/>
          </p:nvPr>
        </p:nvSpPr>
        <p:spPr>
          <a:xfrm>
            <a:off x="6172200" y="1825625"/>
            <a:ext cx="5181600"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77883F-875F-6240-AD06-E500BED7F162}"/>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6" name="Footer Placeholder 5">
            <a:extLst>
              <a:ext uri="{FF2B5EF4-FFF2-40B4-BE49-F238E27FC236}">
                <a16:creationId xmlns:a16="http://schemas.microsoft.com/office/drawing/2014/main" id="{D4356CD1-6A86-B244-9A72-02D8DAA1A6D7}"/>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7" name="Slide Number Placeholder 6">
            <a:extLst>
              <a:ext uri="{FF2B5EF4-FFF2-40B4-BE49-F238E27FC236}">
                <a16:creationId xmlns:a16="http://schemas.microsoft.com/office/drawing/2014/main" id="{D5CA841E-3493-694B-8B93-69A8548F92E2}"/>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196441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3E47-293B-6B44-BF3C-93A4B8CFFC38}"/>
              </a:ext>
            </a:extLst>
          </p:cNvPr>
          <p:cNvSpPr>
            <a:spLocks noGrp="1"/>
          </p:cNvSpPr>
          <p:nvPr>
            <p:ph type="title"/>
          </p:nvPr>
        </p:nvSpPr>
        <p:spPr>
          <a:xfrm>
            <a:off x="839788" y="365125"/>
            <a:ext cx="10515600" cy="1325563"/>
          </a:xfrm>
        </p:spPr>
        <p:txBody>
          <a:bodyPr/>
          <a:lstStyle>
            <a:lvl1pPr>
              <a:defRPr>
                <a:solidFill>
                  <a:schemeClr val="tx1">
                    <a:lumMod val="75000"/>
                  </a:schemeClr>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2BE88F6-5EC2-BB4C-B187-39A557CD2714}"/>
              </a:ext>
            </a:extLst>
          </p:cNvPr>
          <p:cNvSpPr>
            <a:spLocks noGrp="1"/>
          </p:cNvSpPr>
          <p:nvPr>
            <p:ph type="body" idx="1"/>
          </p:nvPr>
        </p:nvSpPr>
        <p:spPr>
          <a:xfrm>
            <a:off x="839788" y="1681163"/>
            <a:ext cx="5157787" cy="823912"/>
          </a:xfrm>
        </p:spPr>
        <p:txBody>
          <a:bodyPr anchor="b"/>
          <a:lstStyle>
            <a:lvl1pPr marL="0" indent="0">
              <a:buNone/>
              <a:defRPr sz="2400" b="1">
                <a:solidFill>
                  <a:schemeClr val="tx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E1BF10A-51AD-5F46-8C90-18815ECF5703}"/>
              </a:ext>
            </a:extLst>
          </p:cNvPr>
          <p:cNvSpPr>
            <a:spLocks noGrp="1"/>
          </p:cNvSpPr>
          <p:nvPr>
            <p:ph sz="half" idx="2"/>
          </p:nvPr>
        </p:nvSpPr>
        <p:spPr>
          <a:xfrm>
            <a:off x="839788" y="2505075"/>
            <a:ext cx="5157787" cy="368458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2C29341-B5CD-4C43-BC50-DBC41DA4EC52}"/>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182DFE-8C39-7647-BEDF-61381662F004}"/>
              </a:ext>
            </a:extLst>
          </p:cNvPr>
          <p:cNvSpPr>
            <a:spLocks noGrp="1"/>
          </p:cNvSpPr>
          <p:nvPr>
            <p:ph sz="quarter" idx="4"/>
          </p:nvPr>
        </p:nvSpPr>
        <p:spPr>
          <a:xfrm>
            <a:off x="6172200" y="2505075"/>
            <a:ext cx="5183188" cy="368458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7980DB3-7996-E643-A214-045BBF6B8FBD}"/>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8" name="Footer Placeholder 7">
            <a:extLst>
              <a:ext uri="{FF2B5EF4-FFF2-40B4-BE49-F238E27FC236}">
                <a16:creationId xmlns:a16="http://schemas.microsoft.com/office/drawing/2014/main" id="{D75A33F6-C850-8C44-BD98-E351AF5C4FCB}"/>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9" name="Slide Number Placeholder 8">
            <a:extLst>
              <a:ext uri="{FF2B5EF4-FFF2-40B4-BE49-F238E27FC236}">
                <a16:creationId xmlns:a16="http://schemas.microsoft.com/office/drawing/2014/main" id="{19AE2C74-592C-7448-8A83-9B6787AE40C8}"/>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326608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ED06-71D2-C342-8BAB-F9D0FDBE66E4}"/>
              </a:ext>
            </a:extLst>
          </p:cNvPr>
          <p:cNvSpPr>
            <a:spLocks noGrp="1"/>
          </p:cNvSpPr>
          <p:nvPr>
            <p:ph type="title"/>
          </p:nvPr>
        </p:nvSpPr>
        <p:spPr/>
        <p:txBody>
          <a:bodyPr/>
          <a:lstStyle>
            <a:lvl1pPr>
              <a:defRPr>
                <a:solidFill>
                  <a:schemeClr val="tx1">
                    <a:lumMod val="75000"/>
                  </a:schemeClr>
                </a:solidFill>
              </a:defRPr>
            </a:lvl1pPr>
          </a:lstStyle>
          <a:p>
            <a:r>
              <a:rPr lang="en-GB"/>
              <a:t>Click to edit Master title style</a:t>
            </a:r>
            <a:endParaRPr lang="en-US"/>
          </a:p>
        </p:txBody>
      </p:sp>
      <p:sp>
        <p:nvSpPr>
          <p:cNvPr id="3" name="Date Placeholder 2">
            <a:extLst>
              <a:ext uri="{FF2B5EF4-FFF2-40B4-BE49-F238E27FC236}">
                <a16:creationId xmlns:a16="http://schemas.microsoft.com/office/drawing/2014/main" id="{6B581E3E-F731-514D-A5D5-87C67466CB0F}"/>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4" name="Footer Placeholder 3">
            <a:extLst>
              <a:ext uri="{FF2B5EF4-FFF2-40B4-BE49-F238E27FC236}">
                <a16:creationId xmlns:a16="http://schemas.microsoft.com/office/drawing/2014/main" id="{D5057522-F6D3-624C-9C53-15A449C1C37A}"/>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5" name="Slide Number Placeholder 4">
            <a:extLst>
              <a:ext uri="{FF2B5EF4-FFF2-40B4-BE49-F238E27FC236}">
                <a16:creationId xmlns:a16="http://schemas.microsoft.com/office/drawing/2014/main" id="{C67BA2DD-BF1C-5D47-8800-C9A0F246497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325159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CA078-B206-4F46-8355-0B82048B3388}"/>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3" name="Footer Placeholder 2">
            <a:extLst>
              <a:ext uri="{FF2B5EF4-FFF2-40B4-BE49-F238E27FC236}">
                <a16:creationId xmlns:a16="http://schemas.microsoft.com/office/drawing/2014/main" id="{A50C6CA3-CB2B-F142-B3C2-7F6AE29BDD04}"/>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4" name="Slide Number Placeholder 3">
            <a:extLst>
              <a:ext uri="{FF2B5EF4-FFF2-40B4-BE49-F238E27FC236}">
                <a16:creationId xmlns:a16="http://schemas.microsoft.com/office/drawing/2014/main" id="{196E7F85-430F-E747-831A-F114C6D55B4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137879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5038-D13F-A349-A753-E39A7141FF39}"/>
              </a:ext>
            </a:extLst>
          </p:cNvPr>
          <p:cNvSpPr>
            <a:spLocks noGrp="1"/>
          </p:cNvSpPr>
          <p:nvPr>
            <p:ph type="title"/>
          </p:nvPr>
        </p:nvSpPr>
        <p:spPr>
          <a:xfrm>
            <a:off x="839788" y="457200"/>
            <a:ext cx="3932237" cy="1600200"/>
          </a:xfrm>
        </p:spPr>
        <p:txBody>
          <a:bodyPr anchor="b"/>
          <a:lstStyle>
            <a:lvl1pPr>
              <a:defRPr sz="3200">
                <a:solidFill>
                  <a:schemeClr val="tx1">
                    <a:lumMod val="75000"/>
                  </a:schemeClr>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8959F1-D6F6-684B-A8C1-608A67A02F9E}"/>
              </a:ext>
            </a:extLst>
          </p:cNvPr>
          <p:cNvSpPr>
            <a:spLocks noGrp="1"/>
          </p:cNvSpPr>
          <p:nvPr>
            <p:ph idx="1"/>
          </p:nvPr>
        </p:nvSpPr>
        <p:spPr>
          <a:xfrm>
            <a:off x="5183188" y="987425"/>
            <a:ext cx="6172200" cy="4873625"/>
          </a:xfrm>
        </p:spPr>
        <p:txBody>
          <a:bodyPr/>
          <a:lstStyle>
            <a:lvl1pPr>
              <a:defRPr sz="3200">
                <a:solidFill>
                  <a:schemeClr val="tx1">
                    <a:lumMod val="75000"/>
                  </a:schemeClr>
                </a:solidFill>
              </a:defRPr>
            </a:lvl1pPr>
            <a:lvl2pPr>
              <a:defRPr sz="2800">
                <a:solidFill>
                  <a:schemeClr val="tx1">
                    <a:lumMod val="75000"/>
                  </a:schemeClr>
                </a:solidFill>
              </a:defRPr>
            </a:lvl2pPr>
            <a:lvl3pPr>
              <a:defRPr sz="2400">
                <a:solidFill>
                  <a:schemeClr val="tx1">
                    <a:lumMod val="75000"/>
                  </a:schemeClr>
                </a:solidFill>
              </a:defRPr>
            </a:lvl3pPr>
            <a:lvl4pPr>
              <a:defRPr sz="2000">
                <a:solidFill>
                  <a:schemeClr val="tx1">
                    <a:lumMod val="75000"/>
                  </a:schemeClr>
                </a:solidFill>
              </a:defRPr>
            </a:lvl4pPr>
            <a:lvl5pPr>
              <a:defRPr sz="2000">
                <a:solidFill>
                  <a:schemeClr val="tx1">
                    <a:lumMod val="75000"/>
                  </a:schemeClr>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52C7BA-69AB-9F4B-BACF-9D74685061C3}"/>
              </a:ext>
            </a:extLst>
          </p:cNvPr>
          <p:cNvSpPr>
            <a:spLocks noGrp="1"/>
          </p:cNvSpPr>
          <p:nvPr>
            <p:ph type="body" sz="half" idx="2"/>
          </p:nvPr>
        </p:nvSpPr>
        <p:spPr>
          <a:xfrm>
            <a:off x="839788" y="2057400"/>
            <a:ext cx="3932237" cy="3811588"/>
          </a:xfrm>
        </p:spPr>
        <p:txBody>
          <a:bodyPr/>
          <a:lstStyle>
            <a:lvl1pPr marL="0" indent="0">
              <a:buNone/>
              <a:defRPr sz="1600">
                <a:solidFill>
                  <a:schemeClr val="tx1">
                    <a:lumMod val="7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D96873-27D2-C545-A88C-22FAA2AB7DE8}"/>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6" name="Footer Placeholder 5">
            <a:extLst>
              <a:ext uri="{FF2B5EF4-FFF2-40B4-BE49-F238E27FC236}">
                <a16:creationId xmlns:a16="http://schemas.microsoft.com/office/drawing/2014/main" id="{D074713E-5861-674D-A6F6-F54435197F04}"/>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7" name="Slide Number Placeholder 6">
            <a:extLst>
              <a:ext uri="{FF2B5EF4-FFF2-40B4-BE49-F238E27FC236}">
                <a16:creationId xmlns:a16="http://schemas.microsoft.com/office/drawing/2014/main" id="{A95D279C-A666-D145-A2F1-2F27C7641152}"/>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410979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20A-91C6-AB42-91F0-4FC7EF1CAC2F}"/>
              </a:ext>
            </a:extLst>
          </p:cNvPr>
          <p:cNvSpPr>
            <a:spLocks noGrp="1"/>
          </p:cNvSpPr>
          <p:nvPr>
            <p:ph type="title"/>
          </p:nvPr>
        </p:nvSpPr>
        <p:spPr>
          <a:xfrm>
            <a:off x="839788" y="457200"/>
            <a:ext cx="3932237" cy="1600200"/>
          </a:xfrm>
        </p:spPr>
        <p:txBody>
          <a:bodyPr anchor="b"/>
          <a:lstStyle>
            <a:lvl1pPr>
              <a:defRPr sz="3200">
                <a:solidFill>
                  <a:schemeClr val="tx1">
                    <a:lumMod val="75000"/>
                  </a:schemeClr>
                </a:solidFill>
              </a:defRPr>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21B2399-2661-104A-B257-E3D44F121B12}"/>
              </a:ext>
            </a:extLst>
          </p:cNvPr>
          <p:cNvSpPr>
            <a:spLocks noGrp="1"/>
          </p:cNvSpPr>
          <p:nvPr>
            <p:ph type="pic" idx="1"/>
          </p:nvPr>
        </p:nvSpPr>
        <p:spPr>
          <a:xfrm>
            <a:off x="5183188" y="987425"/>
            <a:ext cx="6172200" cy="4873625"/>
          </a:xfrm>
        </p:spPr>
        <p:txBody>
          <a:bodyPr/>
          <a:lstStyle>
            <a:lvl1pPr marL="0" indent="0">
              <a:buNone/>
              <a:defRPr sz="3200">
                <a:solidFill>
                  <a:schemeClr val="tx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0DB33C-FFD1-2843-8402-59BBF70A8982}"/>
              </a:ext>
            </a:extLst>
          </p:cNvPr>
          <p:cNvSpPr>
            <a:spLocks noGrp="1"/>
          </p:cNvSpPr>
          <p:nvPr>
            <p:ph type="body" sz="half" idx="2"/>
          </p:nvPr>
        </p:nvSpPr>
        <p:spPr>
          <a:xfrm>
            <a:off x="839788" y="2057400"/>
            <a:ext cx="3932237" cy="3811588"/>
          </a:xfrm>
        </p:spPr>
        <p:txBody>
          <a:bodyPr/>
          <a:lstStyle>
            <a:lvl1pPr marL="0" indent="0">
              <a:buNone/>
              <a:defRPr sz="1600">
                <a:solidFill>
                  <a:schemeClr val="tx1">
                    <a:lumMod val="7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2973B3-B4A6-DD4E-A8A8-CF6FE306D2AE}"/>
              </a:ext>
            </a:extLst>
          </p:cNvPr>
          <p:cNvSpPr>
            <a:spLocks noGrp="1"/>
          </p:cNvSpPr>
          <p:nvPr>
            <p:ph type="dt" sz="half" idx="10"/>
          </p:nvPr>
        </p:nvSpPr>
        <p:spPr/>
        <p:txBody>
          <a:bodyPr/>
          <a:lstStyle>
            <a:lvl1pPr>
              <a:defRPr>
                <a:solidFill>
                  <a:schemeClr val="tx1">
                    <a:lumMod val="75000"/>
                  </a:schemeClr>
                </a:solidFill>
              </a:defRPr>
            </a:lvl1pPr>
          </a:lstStyle>
          <a:p>
            <a:fld id="{261C639E-F16C-1746-8CFF-9DE8146D9CA5}" type="datetimeFigureOut">
              <a:rPr lang="en-US" smtClean="0"/>
              <a:pPr/>
              <a:t>9/8/20</a:t>
            </a:fld>
            <a:endParaRPr lang="en-US"/>
          </a:p>
        </p:txBody>
      </p:sp>
      <p:sp>
        <p:nvSpPr>
          <p:cNvPr id="6" name="Footer Placeholder 5">
            <a:extLst>
              <a:ext uri="{FF2B5EF4-FFF2-40B4-BE49-F238E27FC236}">
                <a16:creationId xmlns:a16="http://schemas.microsoft.com/office/drawing/2014/main" id="{13557D8C-5F3B-2146-826A-5092A26DBB57}"/>
              </a:ext>
            </a:extLst>
          </p:cNvPr>
          <p:cNvSpPr>
            <a:spLocks noGrp="1"/>
          </p:cNvSpPr>
          <p:nvPr>
            <p:ph type="ftr" sz="quarter" idx="11"/>
          </p:nvPr>
        </p:nvSpPr>
        <p:spPr/>
        <p:txBody>
          <a:bodyPr/>
          <a:lstStyle>
            <a:lvl1pPr>
              <a:defRPr>
                <a:solidFill>
                  <a:schemeClr val="tx1">
                    <a:lumMod val="75000"/>
                  </a:schemeClr>
                </a:solidFill>
              </a:defRPr>
            </a:lvl1pPr>
          </a:lstStyle>
          <a:p>
            <a:endParaRPr lang="en-US"/>
          </a:p>
        </p:txBody>
      </p:sp>
      <p:sp>
        <p:nvSpPr>
          <p:cNvPr id="7" name="Slide Number Placeholder 6">
            <a:extLst>
              <a:ext uri="{FF2B5EF4-FFF2-40B4-BE49-F238E27FC236}">
                <a16:creationId xmlns:a16="http://schemas.microsoft.com/office/drawing/2014/main" id="{66F4EC45-E4D5-3947-9D74-23151E5153A3}"/>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tx1">
                    <a:lumMod val="7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417524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51B9C7-0318-FF46-8296-DC302C5007E1}"/>
              </a:ext>
            </a:extLst>
          </p:cNvPr>
          <p:cNvGrpSpPr/>
          <p:nvPr userDrawn="1"/>
        </p:nvGrpSpPr>
        <p:grpSpPr>
          <a:xfrm>
            <a:off x="-5644" y="-22576"/>
            <a:ext cx="12192000" cy="6858000"/>
            <a:chOff x="-5644" y="-22576"/>
            <a:chExt cx="12192000" cy="6858000"/>
          </a:xfrm>
        </p:grpSpPr>
        <p:pic>
          <p:nvPicPr>
            <p:cNvPr id="10" name="Google Shape;64;p15">
              <a:extLst>
                <a:ext uri="{FF2B5EF4-FFF2-40B4-BE49-F238E27FC236}">
                  <a16:creationId xmlns:a16="http://schemas.microsoft.com/office/drawing/2014/main" id="{87756BFD-F8B7-744E-B022-0F01E0B791D6}"/>
                </a:ext>
              </a:extLst>
            </p:cNvPr>
            <p:cNvPicPr preferRelativeResize="0"/>
            <p:nvPr userDrawn="1"/>
          </p:nvPicPr>
          <p:blipFill rotWithShape="1">
            <a:blip r:embed="rId14">
              <a:alphaModFix/>
            </a:blip>
            <a:srcRect/>
            <a:stretch/>
          </p:blipFill>
          <p:spPr>
            <a:xfrm>
              <a:off x="-5644" y="-22576"/>
              <a:ext cx="12192000" cy="6858000"/>
            </a:xfrm>
            <a:prstGeom prst="rect">
              <a:avLst/>
            </a:prstGeom>
            <a:noFill/>
            <a:ln w="38100" cmpd="sng">
              <a:noFill/>
            </a:ln>
          </p:spPr>
        </p:pic>
        <p:pic>
          <p:nvPicPr>
            <p:cNvPr id="11" name="Google Shape;65;p15">
              <a:extLst>
                <a:ext uri="{FF2B5EF4-FFF2-40B4-BE49-F238E27FC236}">
                  <a16:creationId xmlns:a16="http://schemas.microsoft.com/office/drawing/2014/main" id="{19623ADC-807C-7B48-8DD0-7F1ECFCA8874}"/>
                </a:ext>
              </a:extLst>
            </p:cNvPr>
            <p:cNvPicPr preferRelativeResize="0"/>
            <p:nvPr userDrawn="1"/>
          </p:nvPicPr>
          <p:blipFill rotWithShape="1">
            <a:blip r:embed="rId15">
              <a:alphaModFix/>
            </a:blip>
            <a:srcRect l="14473" t="27016" r="54613" b="52151"/>
            <a:stretch/>
          </p:blipFill>
          <p:spPr>
            <a:xfrm>
              <a:off x="112088" y="122994"/>
              <a:ext cx="3620473" cy="1830348"/>
            </a:xfrm>
            <a:prstGeom prst="rect">
              <a:avLst/>
            </a:prstGeom>
            <a:noFill/>
            <a:ln>
              <a:noFill/>
            </a:ln>
          </p:spPr>
        </p:pic>
        <p:pic>
          <p:nvPicPr>
            <p:cNvPr id="12" name="Google Shape;72;p15" descr="data-force-v2-03.png">
              <a:extLst>
                <a:ext uri="{FF2B5EF4-FFF2-40B4-BE49-F238E27FC236}">
                  <a16:creationId xmlns:a16="http://schemas.microsoft.com/office/drawing/2014/main" id="{317F1BBA-ED74-EB49-A08C-F714007A9E38}"/>
                </a:ext>
              </a:extLst>
            </p:cNvPr>
            <p:cNvPicPr preferRelativeResize="0"/>
            <p:nvPr userDrawn="1"/>
          </p:nvPicPr>
          <p:blipFill rotWithShape="1">
            <a:blip r:embed="rId16">
              <a:alphaModFix/>
            </a:blip>
            <a:srcRect/>
            <a:stretch/>
          </p:blipFill>
          <p:spPr>
            <a:xfrm>
              <a:off x="11289690" y="122994"/>
              <a:ext cx="790222" cy="877813"/>
            </a:xfrm>
            <a:prstGeom prst="rect">
              <a:avLst/>
            </a:prstGeom>
            <a:noFill/>
            <a:ln>
              <a:noFill/>
            </a:ln>
          </p:spPr>
        </p:pic>
      </p:grpSp>
      <p:sp>
        <p:nvSpPr>
          <p:cNvPr id="2" name="Title Placeholder 1">
            <a:extLst>
              <a:ext uri="{FF2B5EF4-FFF2-40B4-BE49-F238E27FC236}">
                <a16:creationId xmlns:a16="http://schemas.microsoft.com/office/drawing/2014/main" id="{476A903D-86B9-194D-9AF0-C40BA334B12F}"/>
              </a:ext>
            </a:extLst>
          </p:cNvPr>
          <p:cNvSpPr>
            <a:spLocks noGrp="1"/>
          </p:cNvSpPr>
          <p:nvPr>
            <p:ph type="title"/>
          </p:nvPr>
        </p:nvSpPr>
        <p:spPr>
          <a:xfrm>
            <a:off x="2711116" y="681037"/>
            <a:ext cx="8642684"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F2CDBB0-0DD4-3F42-8E4B-4C9FA2A61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CF01D441-3247-444C-953F-EF71705B438C}"/>
              </a:ext>
            </a:extLst>
          </p:cNvPr>
          <p:cNvSpPr>
            <a:spLocks noGrp="1"/>
          </p:cNvSpPr>
          <p:nvPr>
            <p:ph type="dt" sz="half" idx="2"/>
          </p:nvPr>
        </p:nvSpPr>
        <p:spPr>
          <a:xfrm>
            <a:off x="8426115" y="6356350"/>
            <a:ext cx="2743200" cy="365125"/>
          </a:xfrm>
          <a:prstGeom prst="rect">
            <a:avLst/>
          </a:prstGeom>
        </p:spPr>
        <p:txBody>
          <a:bodyPr vert="horz" lIns="91440" tIns="45720" rIns="91440" bIns="45720" rtlCol="0" anchor="ctr"/>
          <a:lstStyle>
            <a:lvl1pPr algn="l">
              <a:defRPr sz="1200">
                <a:solidFill>
                  <a:schemeClr val="tx1">
                    <a:lumMod val="85000"/>
                  </a:schemeClr>
                </a:solidFill>
              </a:defRPr>
            </a:lvl1pPr>
          </a:lstStyle>
          <a:p>
            <a:fld id="{261C639E-F16C-1746-8CFF-9DE8146D9CA5}" type="datetimeFigureOut">
              <a:rPr lang="en-US" smtClean="0"/>
              <a:pPr/>
              <a:t>9/8/20</a:t>
            </a:fld>
            <a:endParaRPr lang="en-US"/>
          </a:p>
        </p:txBody>
      </p:sp>
      <p:sp>
        <p:nvSpPr>
          <p:cNvPr id="5" name="Footer Placeholder 4">
            <a:extLst>
              <a:ext uri="{FF2B5EF4-FFF2-40B4-BE49-F238E27FC236}">
                <a16:creationId xmlns:a16="http://schemas.microsoft.com/office/drawing/2014/main" id="{2F157A59-DD55-894F-B2E7-20F66C8E8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u="none">
                <a:solidFill>
                  <a:schemeClr val="tx1">
                    <a:lumMod val="85000"/>
                  </a:schemeClr>
                </a:solidFill>
              </a:defRPr>
            </a:lvl1pPr>
          </a:lstStyle>
          <a:p>
            <a:endParaRPr lang="en-GB">
              <a:cs typeface="Calibri" panose="020F0502020204030204" pitchFamily="34" charset="0"/>
            </a:endParaRPr>
          </a:p>
        </p:txBody>
      </p:sp>
      <p:sp>
        <p:nvSpPr>
          <p:cNvPr id="6" name="Slide Number Placeholder 5">
            <a:extLst>
              <a:ext uri="{FF2B5EF4-FFF2-40B4-BE49-F238E27FC236}">
                <a16:creationId xmlns:a16="http://schemas.microsoft.com/office/drawing/2014/main" id="{6DA075AD-079E-E540-8605-DF9BD338AF3F}"/>
              </a:ext>
            </a:extLst>
          </p:cNvPr>
          <p:cNvSpPr>
            <a:spLocks noGrp="1"/>
          </p:cNvSpPr>
          <p:nvPr>
            <p:ph type="sldNum" sz="quarter" idx="4"/>
          </p:nvPr>
        </p:nvSpPr>
        <p:spPr>
          <a:xfrm>
            <a:off x="910390" y="6376277"/>
            <a:ext cx="2743200" cy="365125"/>
          </a:xfrm>
          <a:prstGeom prst="rect">
            <a:avLst/>
          </a:prstGeom>
        </p:spPr>
        <p:txBody>
          <a:bodyPr vert="horz" lIns="91440" tIns="45720" rIns="91440" bIns="45720" rtlCol="0" anchor="ctr"/>
          <a:lstStyle>
            <a:lvl1pPr algn="r">
              <a:defRPr sz="1200">
                <a:solidFill>
                  <a:schemeClr val="tx1">
                    <a:lumMod val="85000"/>
                  </a:schemeClr>
                </a:solidFill>
              </a:defRPr>
            </a:lvl1pPr>
          </a:lstStyle>
          <a:p>
            <a:fld id="{D315A063-B95E-5246-82CF-05CC7F2D29F1}" type="slidenum">
              <a:rPr lang="en-US" smtClean="0"/>
              <a:pPr/>
              <a:t>‹#›</a:t>
            </a:fld>
            <a:endParaRPr lang="en-US"/>
          </a:p>
        </p:txBody>
      </p:sp>
    </p:spTree>
    <p:extLst>
      <p:ext uri="{BB962C8B-B14F-4D97-AF65-F5344CB8AC3E}">
        <p14:creationId xmlns:p14="http://schemas.microsoft.com/office/powerpoint/2010/main" val="4234522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lumMod val="8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FEB0-00AF-9640-8B4E-3538A2A8FA9D}"/>
              </a:ext>
            </a:extLst>
          </p:cNvPr>
          <p:cNvSpPr>
            <a:spLocks noGrp="1"/>
          </p:cNvSpPr>
          <p:nvPr>
            <p:ph type="title"/>
          </p:nvPr>
        </p:nvSpPr>
        <p:spPr/>
        <p:txBody>
          <a:bodyPr/>
          <a:lstStyle/>
          <a:p>
            <a:r>
              <a:rPr lang="en-US" dirty="0">
                <a:solidFill>
                  <a:schemeClr val="tx1">
                    <a:lumMod val="85000"/>
                  </a:schemeClr>
                </a:solidFill>
              </a:rPr>
              <a:t>Content Consumption Table</a:t>
            </a:r>
          </a:p>
        </p:txBody>
      </p:sp>
      <p:sp>
        <p:nvSpPr>
          <p:cNvPr id="3" name="Text Placeholder 2">
            <a:extLst>
              <a:ext uri="{FF2B5EF4-FFF2-40B4-BE49-F238E27FC236}">
                <a16:creationId xmlns:a16="http://schemas.microsoft.com/office/drawing/2014/main" id="{8B471888-84C7-6D44-8BCC-E99EC33FD9A9}"/>
              </a:ext>
            </a:extLst>
          </p:cNvPr>
          <p:cNvSpPr>
            <a:spLocks noGrp="1"/>
          </p:cNvSpPr>
          <p:nvPr>
            <p:ph type="body" idx="1"/>
          </p:nvPr>
        </p:nvSpPr>
        <p:spPr/>
        <p:txBody>
          <a:bodyPr/>
          <a:lstStyle/>
          <a:p>
            <a:r>
              <a:rPr lang="en-US" dirty="0"/>
              <a:t>Start/watched table</a:t>
            </a:r>
          </a:p>
        </p:txBody>
      </p:sp>
    </p:spTree>
    <p:extLst>
      <p:ext uri="{BB962C8B-B14F-4D97-AF65-F5344CB8AC3E}">
        <p14:creationId xmlns:p14="http://schemas.microsoft.com/office/powerpoint/2010/main" val="179625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DE7-C969-0443-B9EF-CCDFAA62B25E}"/>
              </a:ext>
            </a:extLst>
          </p:cNvPr>
          <p:cNvSpPr>
            <a:spLocks noGrp="1"/>
          </p:cNvSpPr>
          <p:nvPr>
            <p:ph type="title"/>
          </p:nvPr>
        </p:nvSpPr>
        <p:spPr/>
        <p:txBody>
          <a:bodyPr/>
          <a:lstStyle/>
          <a:p>
            <a:r>
              <a:rPr lang="en-US" dirty="0">
                <a:solidFill>
                  <a:schemeClr val="tx1">
                    <a:lumMod val="85000"/>
                  </a:schemeClr>
                </a:solidFill>
              </a:rPr>
              <a:t>Journeys to Content Consumption</a:t>
            </a:r>
          </a:p>
        </p:txBody>
      </p:sp>
      <p:sp>
        <p:nvSpPr>
          <p:cNvPr id="3" name="Text Placeholder 2">
            <a:extLst>
              <a:ext uri="{FF2B5EF4-FFF2-40B4-BE49-F238E27FC236}">
                <a16:creationId xmlns:a16="http://schemas.microsoft.com/office/drawing/2014/main" id="{4E42889D-F2B9-254E-A886-9A6D6AFEE01B}"/>
              </a:ext>
            </a:extLst>
          </p:cNvPr>
          <p:cNvSpPr>
            <a:spLocks noGrp="1"/>
          </p:cNvSpPr>
          <p:nvPr>
            <p:ph type="body" idx="1"/>
          </p:nvPr>
        </p:nvSpPr>
        <p:spPr>
          <a:xfrm>
            <a:off x="415600" y="1246519"/>
            <a:ext cx="11360800" cy="4608095"/>
          </a:xfrm>
        </p:spPr>
        <p:txBody>
          <a:bodyPr/>
          <a:lstStyle/>
          <a:p>
            <a:pPr marL="152396" lvl="0" indent="0">
              <a:lnSpc>
                <a:spcPct val="100000"/>
              </a:lnSpc>
              <a:buSzTx/>
              <a:buNone/>
            </a:pPr>
            <a:r>
              <a:rPr lang="en-GB" sz="1600" dirty="0">
                <a:solidFill>
                  <a:schemeClr val="tx1">
                    <a:lumMod val="85000"/>
                  </a:schemeClr>
                </a:solidFill>
                <a:latin typeface="Calibri" panose="020F0502020204030204" pitchFamily="34" charset="0"/>
                <a:cs typeface="Calibri" panose="020F0502020204030204" pitchFamily="34" charset="0"/>
              </a:rPr>
              <a:t>Start flags are impressions sent with the label </a:t>
            </a:r>
            <a:r>
              <a:rPr lang="en-GB" sz="1600" i="1" dirty="0" err="1">
                <a:solidFill>
                  <a:schemeClr val="tx1">
                    <a:lumMod val="85000"/>
                  </a:schemeClr>
                </a:solidFill>
                <a:latin typeface="Calibri" panose="020F0502020204030204" pitchFamily="34" charset="0"/>
                <a:cs typeface="Calibri" panose="020F0502020204030204" pitchFamily="34" charset="0"/>
              </a:rPr>
              <a:t>ixpl</a:t>
            </a:r>
            <a:r>
              <a:rPr lang="en-GB" sz="1600" i="1" dirty="0">
                <a:solidFill>
                  <a:schemeClr val="tx1">
                    <a:lumMod val="85000"/>
                  </a:schemeClr>
                </a:solidFill>
                <a:latin typeface="Calibri" panose="020F0502020204030204" pitchFamily="34" charset="0"/>
                <a:cs typeface="Calibri" panose="020F0502020204030204" pitchFamily="34" charset="0"/>
              </a:rPr>
              <a:t>-ep-started</a:t>
            </a:r>
            <a:r>
              <a:rPr lang="en-GB" sz="1600" dirty="0">
                <a:solidFill>
                  <a:schemeClr val="tx1">
                    <a:lumMod val="85000"/>
                  </a:schemeClr>
                </a:solidFill>
                <a:latin typeface="Calibri" panose="020F0502020204030204" pitchFamily="34" charset="0"/>
                <a:cs typeface="Calibri" panose="020F0502020204030204" pitchFamily="34" charset="0"/>
              </a:rPr>
              <a:t> after 30s of content is viewed.</a:t>
            </a:r>
          </a:p>
          <a:p>
            <a:pPr marL="152396" lvl="0" indent="0">
              <a:lnSpc>
                <a:spcPct val="100000"/>
              </a:lnSpc>
              <a:buSzTx/>
              <a:buNone/>
            </a:pPr>
            <a:r>
              <a:rPr lang="en-GB" sz="1600" dirty="0">
                <a:solidFill>
                  <a:schemeClr val="tx1">
                    <a:lumMod val="85000"/>
                  </a:schemeClr>
                </a:solidFill>
                <a:latin typeface="Calibri" panose="020F0502020204030204" pitchFamily="34" charset="0"/>
                <a:cs typeface="Calibri" panose="020F0502020204030204" pitchFamily="34" charset="0"/>
              </a:rPr>
              <a:t>Watched flags are impressions sent with the label </a:t>
            </a:r>
            <a:r>
              <a:rPr lang="en-GB" sz="1600" i="1" dirty="0" err="1">
                <a:solidFill>
                  <a:schemeClr val="tx1">
                    <a:lumMod val="85000"/>
                  </a:schemeClr>
                </a:solidFill>
                <a:latin typeface="Calibri" panose="020F0502020204030204" pitchFamily="34" charset="0"/>
                <a:cs typeface="Calibri" panose="020F0502020204030204" pitchFamily="34" charset="0"/>
              </a:rPr>
              <a:t>ixpl</a:t>
            </a:r>
            <a:r>
              <a:rPr lang="en-GB" sz="1600" i="1" dirty="0">
                <a:solidFill>
                  <a:schemeClr val="tx1">
                    <a:lumMod val="85000"/>
                  </a:schemeClr>
                </a:solidFill>
                <a:latin typeface="Calibri" panose="020F0502020204030204" pitchFamily="34" charset="0"/>
                <a:cs typeface="Calibri" panose="020F0502020204030204" pitchFamily="34" charset="0"/>
              </a:rPr>
              <a:t>-ep-watched</a:t>
            </a:r>
            <a:r>
              <a:rPr lang="en-GB" sz="1600" dirty="0">
                <a:solidFill>
                  <a:schemeClr val="tx1">
                    <a:lumMod val="85000"/>
                  </a:schemeClr>
                </a:solidFill>
                <a:latin typeface="Calibri" panose="020F0502020204030204" pitchFamily="34" charset="0"/>
                <a:cs typeface="Calibri" panose="020F0502020204030204" pitchFamily="34" charset="0"/>
              </a:rPr>
              <a:t> after 90% of content is viewed.</a:t>
            </a:r>
          </a:p>
          <a:p>
            <a:pPr marL="152396" lvl="0" indent="0">
              <a:lnSpc>
                <a:spcPct val="100000"/>
              </a:lnSpc>
              <a:buSzTx/>
              <a:buNone/>
            </a:pPr>
            <a:endParaRPr lang="en-GB" sz="1600" dirty="0">
              <a:solidFill>
                <a:schemeClr val="tx1">
                  <a:lumMod val="85000"/>
                </a:schemeClr>
              </a:solidFill>
              <a:latin typeface="Calibri" panose="020F0502020204030204" pitchFamily="34" charset="0"/>
              <a:cs typeface="Calibri" panose="020F0502020204030204" pitchFamily="34" charset="0"/>
            </a:endParaRPr>
          </a:p>
          <a:p>
            <a:pPr marL="495296" lvl="0" indent="0">
              <a:lnSpc>
                <a:spcPct val="100000"/>
              </a:lnSpc>
              <a:buSzTx/>
              <a:buFontTx/>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The experimental group is identified and only those user’s visits are considered moving forward.</a:t>
            </a:r>
          </a:p>
          <a:p>
            <a:pPr marL="495296" lvl="0" indent="0">
              <a:lnSpc>
                <a:spcPct val="100000"/>
              </a:lnSpc>
              <a:buSzTx/>
              <a:buFontTx/>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 Select all clicks to a piece of content a user performed in the visit from the  </a:t>
            </a:r>
            <a:r>
              <a:rPr lang="en-GB" sz="1600" i="1" dirty="0">
                <a:solidFill>
                  <a:schemeClr val="tx1">
                    <a:lumMod val="85000"/>
                  </a:schemeClr>
                </a:solidFill>
                <a:latin typeface="Calibri" panose="020F0502020204030204" pitchFamily="34" charset="0"/>
                <a:cs typeface="Calibri" panose="020F0502020204030204" pitchFamily="34" charset="0"/>
              </a:rPr>
              <a:t>s3_audience.publisher table.</a:t>
            </a:r>
            <a:br>
              <a:rPr lang="en-GB" sz="1600" dirty="0">
                <a:solidFill>
                  <a:schemeClr val="tx1">
                    <a:lumMod val="85000"/>
                  </a:schemeClr>
                </a:solidFill>
                <a:latin typeface="Calibri" panose="020F0502020204030204" pitchFamily="34" charset="0"/>
                <a:cs typeface="Calibri" panose="020F0502020204030204" pitchFamily="34" charset="0"/>
              </a:rPr>
            </a:br>
            <a:r>
              <a:rPr lang="en-GB" sz="1200" dirty="0">
                <a:solidFill>
                  <a:schemeClr val="tx1">
                    <a:lumMod val="85000"/>
                  </a:schemeClr>
                </a:solidFill>
                <a:latin typeface="Calibri" panose="020F0502020204030204" pitchFamily="34" charset="0"/>
                <a:cs typeface="Calibri" panose="020F0502020204030204" pitchFamily="34" charset="0"/>
              </a:rPr>
              <a:t>	</a:t>
            </a:r>
            <a: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t>- defined by the </a:t>
            </a:r>
            <a:r>
              <a:rPr lang="en-GB" sz="1400" i="1" dirty="0">
                <a:solidFill>
                  <a:schemeClr val="tx1">
                    <a:lumMod val="85000"/>
                  </a:schemeClr>
                </a:solidFill>
                <a:latin typeface="Calibri" panose="020F0502020204030204" pitchFamily="34" charset="0"/>
                <a:cs typeface="Calibri" panose="020F0502020204030204" pitchFamily="34" charset="0"/>
                <a:sym typeface="Wingdings" pitchFamily="2" charset="2"/>
              </a:rPr>
              <a:t>attribute</a:t>
            </a:r>
            <a: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t> field</a:t>
            </a:r>
            <a:b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br>
            <a: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t>	- clicks, auto plays, deep links</a:t>
            </a:r>
            <a:b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br>
            <a:r>
              <a:rPr lang="en-GB" sz="1400" dirty="0">
                <a:solidFill>
                  <a:schemeClr val="tx1">
                    <a:lumMod val="85000"/>
                  </a:schemeClr>
                </a:solidFill>
                <a:latin typeface="Calibri" panose="020F0502020204030204" pitchFamily="34" charset="0"/>
                <a:cs typeface="Calibri" panose="020F0502020204030204" pitchFamily="34" charset="0"/>
                <a:sym typeface="Wingdings" pitchFamily="2" charset="2"/>
              </a:rPr>
              <a:t>	- placement (page) &amp; container (module/rail)</a:t>
            </a:r>
          </a:p>
          <a:p>
            <a:pPr marL="495296" lvl="0" indent="0">
              <a:lnSpc>
                <a:spcPct val="100000"/>
              </a:lnSpc>
              <a:buSzTx/>
              <a:buFontTx/>
              <a:buAutoNum type="arabicPeriod"/>
            </a:pPr>
            <a:endParaRPr lang="en-GB" sz="1200" dirty="0">
              <a:solidFill>
                <a:schemeClr val="tx1">
                  <a:lumMod val="85000"/>
                </a:schemeClr>
              </a:solidFill>
              <a:latin typeface="Calibri" panose="020F0502020204030204" pitchFamily="34" charset="0"/>
              <a:cs typeface="Calibri" panose="020F0502020204030204" pitchFamily="34" charset="0"/>
            </a:endParaRPr>
          </a:p>
          <a:p>
            <a:pPr marL="495296" lvl="0" indent="0">
              <a:lnSpc>
                <a:spcPct val="100000"/>
              </a:lnSpc>
              <a:buSzTx/>
              <a:buFontTx/>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 Select all start flags from the visit.</a:t>
            </a:r>
            <a:br>
              <a:rPr lang="en-GB" sz="1600" dirty="0">
                <a:solidFill>
                  <a:schemeClr val="tx1">
                    <a:lumMod val="85000"/>
                  </a:schemeClr>
                </a:solidFill>
                <a:latin typeface="Calibri" panose="020F0502020204030204" pitchFamily="34" charset="0"/>
                <a:cs typeface="Calibri" panose="020F0502020204030204" pitchFamily="34" charset="0"/>
              </a:rPr>
            </a:br>
            <a:r>
              <a:rPr lang="en-GB" sz="1600" dirty="0">
                <a:solidFill>
                  <a:schemeClr val="tx1">
                    <a:lumMod val="85000"/>
                  </a:schemeClr>
                </a:solidFill>
                <a:latin typeface="Calibri" panose="020F0502020204030204" pitchFamily="34" charset="0"/>
                <a:cs typeface="Calibri" panose="020F0502020204030204" pitchFamily="34" charset="0"/>
              </a:rPr>
              <a:t>	- </a:t>
            </a:r>
            <a:r>
              <a:rPr lang="en-GB" sz="1400" dirty="0">
                <a:solidFill>
                  <a:schemeClr val="tx1">
                    <a:lumMod val="85000"/>
                  </a:schemeClr>
                </a:solidFill>
                <a:latin typeface="Calibri" panose="020F0502020204030204" pitchFamily="34" charset="0"/>
                <a:cs typeface="Calibri" panose="020F0502020204030204" pitchFamily="34" charset="0"/>
              </a:rPr>
              <a:t>defined by </a:t>
            </a:r>
            <a:r>
              <a:rPr lang="en-GB" sz="1400" i="1" dirty="0">
                <a:solidFill>
                  <a:schemeClr val="tx1">
                    <a:lumMod val="85000"/>
                  </a:schemeClr>
                </a:solidFill>
                <a:latin typeface="Calibri" panose="020F0502020204030204" pitchFamily="34" charset="0"/>
                <a:cs typeface="Calibri" panose="020F0502020204030204" pitchFamily="34" charset="0"/>
              </a:rPr>
              <a:t>attribute = ‘</a:t>
            </a:r>
            <a:r>
              <a:rPr lang="en-GB" sz="1400" i="1" dirty="0" err="1">
                <a:solidFill>
                  <a:schemeClr val="tx1">
                    <a:lumMod val="85000"/>
                  </a:schemeClr>
                </a:solidFill>
                <a:latin typeface="Calibri" panose="020F0502020204030204" pitchFamily="34" charset="0"/>
                <a:cs typeface="Calibri" panose="020F0502020204030204" pitchFamily="34" charset="0"/>
              </a:rPr>
              <a:t>iplxp</a:t>
            </a:r>
            <a:r>
              <a:rPr lang="en-GB" sz="1400" i="1" dirty="0">
                <a:solidFill>
                  <a:schemeClr val="tx1">
                    <a:lumMod val="85000"/>
                  </a:schemeClr>
                </a:solidFill>
                <a:latin typeface="Calibri" panose="020F0502020204030204" pitchFamily="34" charset="0"/>
                <a:cs typeface="Calibri" panose="020F0502020204030204" pitchFamily="34" charset="0"/>
              </a:rPr>
              <a:t>-ep-started’</a:t>
            </a:r>
            <a:br>
              <a:rPr lang="en-GB" sz="1600" i="1" dirty="0">
                <a:solidFill>
                  <a:schemeClr val="tx1">
                    <a:lumMod val="85000"/>
                  </a:schemeClr>
                </a:solidFill>
                <a:latin typeface="Calibri" panose="020F0502020204030204" pitchFamily="34" charset="0"/>
                <a:cs typeface="Calibri" panose="020F0502020204030204" pitchFamily="34" charset="0"/>
              </a:rPr>
            </a:br>
            <a:endParaRPr lang="en-GB" sz="1600" i="1" dirty="0">
              <a:solidFill>
                <a:schemeClr val="tx1">
                  <a:lumMod val="85000"/>
                </a:schemeClr>
              </a:solidFill>
              <a:latin typeface="Calibri" panose="020F0502020204030204" pitchFamily="34" charset="0"/>
              <a:cs typeface="Calibri" panose="020F0502020204030204" pitchFamily="34" charset="0"/>
            </a:endParaRPr>
          </a:p>
          <a:p>
            <a:pPr marL="495296" indent="0">
              <a:lnSpc>
                <a:spcPct val="100000"/>
              </a:lnSpc>
              <a:buSzTx/>
              <a:buFontTx/>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 Using the ID of the content, join the click event to the start flag. </a:t>
            </a:r>
            <a:r>
              <a:rPr lang="en-GB" sz="1600" b="1" dirty="0">
                <a:solidFill>
                  <a:schemeClr val="accent1"/>
                </a:solidFill>
                <a:latin typeface="Calibri" panose="020F0502020204030204" pitchFamily="34" charset="0"/>
                <a:cs typeface="Calibri" panose="020F0502020204030204" pitchFamily="34" charset="0"/>
              </a:rPr>
              <a:t>*</a:t>
            </a:r>
            <a:br>
              <a:rPr lang="en-GB" sz="1600" dirty="0">
                <a:solidFill>
                  <a:schemeClr val="tx1">
                    <a:lumMod val="85000"/>
                  </a:schemeClr>
                </a:solidFill>
                <a:latin typeface="Calibri" panose="020F0502020204030204" pitchFamily="34" charset="0"/>
                <a:cs typeface="Calibri" panose="020F0502020204030204" pitchFamily="34" charset="0"/>
              </a:rPr>
            </a:br>
            <a:r>
              <a:rPr lang="en-GB" sz="1600" dirty="0">
                <a:solidFill>
                  <a:schemeClr val="tx1">
                    <a:lumMod val="85000"/>
                  </a:schemeClr>
                </a:solidFill>
                <a:latin typeface="Calibri" panose="020F0502020204030204" pitchFamily="34" charset="0"/>
                <a:cs typeface="Calibri" panose="020F0502020204030204" pitchFamily="34" charset="0"/>
              </a:rPr>
              <a:t>	</a:t>
            </a:r>
            <a:r>
              <a:rPr lang="en-GB" sz="1400" dirty="0">
                <a:solidFill>
                  <a:schemeClr val="tx1">
                    <a:lumMod val="85000"/>
                  </a:schemeClr>
                </a:solidFill>
                <a:latin typeface="Calibri" panose="020F0502020204030204" pitchFamily="34" charset="0"/>
                <a:cs typeface="Calibri" panose="020F0502020204030204" pitchFamily="34" charset="0"/>
              </a:rPr>
              <a:t>- the click and the start flag both carry the content id in the </a:t>
            </a:r>
            <a:r>
              <a:rPr lang="en-GB" sz="1400" i="1" dirty="0">
                <a:solidFill>
                  <a:schemeClr val="tx1">
                    <a:lumMod val="85000"/>
                  </a:schemeClr>
                </a:solidFill>
                <a:latin typeface="Calibri" panose="020F0502020204030204" pitchFamily="34" charset="0"/>
                <a:cs typeface="Calibri" panose="020F0502020204030204" pitchFamily="34" charset="0"/>
              </a:rPr>
              <a:t>result</a:t>
            </a:r>
            <a:r>
              <a:rPr lang="en-GB" sz="1400" dirty="0">
                <a:solidFill>
                  <a:schemeClr val="tx1">
                    <a:lumMod val="85000"/>
                  </a:schemeClr>
                </a:solidFill>
                <a:latin typeface="Calibri" panose="020F0502020204030204" pitchFamily="34" charset="0"/>
                <a:cs typeface="Calibri" panose="020F0502020204030204" pitchFamily="34" charset="0"/>
              </a:rPr>
              <a:t> field BUT not all clicks carry the ID (tracking is not in place).</a:t>
            </a:r>
            <a:br>
              <a:rPr lang="en-GB" sz="1400" dirty="0">
                <a:solidFill>
                  <a:schemeClr val="tx1">
                    <a:lumMod val="85000"/>
                  </a:schemeClr>
                </a:solidFill>
                <a:latin typeface="Calibri" panose="020F0502020204030204" pitchFamily="34" charset="0"/>
                <a:cs typeface="Calibri" panose="020F0502020204030204" pitchFamily="34" charset="0"/>
              </a:rPr>
            </a:br>
            <a:r>
              <a:rPr lang="en-GB" sz="1400" dirty="0">
                <a:solidFill>
                  <a:schemeClr val="tx1">
                    <a:lumMod val="85000"/>
                  </a:schemeClr>
                </a:solidFill>
                <a:latin typeface="Calibri" panose="020F0502020204030204" pitchFamily="34" charset="0"/>
                <a:cs typeface="Calibri" panose="020F0502020204030204" pitchFamily="34" charset="0"/>
              </a:rPr>
              <a:t>	- the clicks and flags are put into a table and ordered. If there is no ID to match on, the click directly previous is used.</a:t>
            </a:r>
            <a:br>
              <a:rPr lang="en-GB" sz="1400" dirty="0">
                <a:solidFill>
                  <a:schemeClr val="tx1">
                    <a:lumMod val="85000"/>
                  </a:schemeClr>
                </a:solidFill>
                <a:latin typeface="Calibri" panose="020F0502020204030204" pitchFamily="34" charset="0"/>
                <a:cs typeface="Calibri" panose="020F0502020204030204" pitchFamily="34" charset="0"/>
              </a:rPr>
            </a:br>
            <a:endParaRPr lang="en-GB" sz="1400" dirty="0">
              <a:solidFill>
                <a:schemeClr val="tx1">
                  <a:lumMod val="85000"/>
                </a:schemeClr>
              </a:solidFill>
              <a:latin typeface="Calibri" panose="020F0502020204030204" pitchFamily="34" charset="0"/>
              <a:cs typeface="Calibri" panose="020F0502020204030204" pitchFamily="34" charset="0"/>
            </a:endParaRPr>
          </a:p>
          <a:p>
            <a:pPr marL="495296" lvl="0" indent="0">
              <a:lnSpc>
                <a:spcPct val="100000"/>
              </a:lnSpc>
              <a:buSzTx/>
              <a:buFont typeface="Arial"/>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  Select all watched flags from the visit.</a:t>
            </a:r>
            <a:br>
              <a:rPr lang="en-GB" sz="1600" dirty="0">
                <a:solidFill>
                  <a:schemeClr val="tx1">
                    <a:lumMod val="85000"/>
                  </a:schemeClr>
                </a:solidFill>
                <a:latin typeface="Calibri" panose="020F0502020204030204" pitchFamily="34" charset="0"/>
                <a:cs typeface="Calibri" panose="020F0502020204030204" pitchFamily="34" charset="0"/>
              </a:rPr>
            </a:br>
            <a:endParaRPr lang="en-GB" sz="1600" dirty="0">
              <a:solidFill>
                <a:schemeClr val="tx1">
                  <a:lumMod val="85000"/>
                </a:schemeClr>
              </a:solidFill>
              <a:latin typeface="Calibri" panose="020F0502020204030204" pitchFamily="34" charset="0"/>
              <a:cs typeface="Calibri" panose="020F0502020204030204" pitchFamily="34" charset="0"/>
            </a:endParaRPr>
          </a:p>
          <a:p>
            <a:pPr marL="495296" lvl="0" indent="0">
              <a:lnSpc>
                <a:spcPct val="100000"/>
              </a:lnSpc>
              <a:buSzTx/>
              <a:buFont typeface="Arial"/>
              <a:buAutoNum type="arabicPeriod"/>
            </a:pPr>
            <a:r>
              <a:rPr lang="en-GB" sz="1600" dirty="0">
                <a:solidFill>
                  <a:schemeClr val="tx1">
                    <a:lumMod val="85000"/>
                  </a:schemeClr>
                </a:solidFill>
                <a:latin typeface="Calibri" panose="020F0502020204030204" pitchFamily="34" charset="0"/>
                <a:cs typeface="Calibri" panose="020F0502020204030204" pitchFamily="34" charset="0"/>
              </a:rPr>
              <a:t> Using the ID of the content, join the watched flag to the previously matched click event and start flag.</a:t>
            </a:r>
            <a:r>
              <a:rPr lang="en-GB" sz="1600" b="1" dirty="0">
                <a:solidFill>
                  <a:schemeClr val="accent1"/>
                </a:solidFill>
                <a:latin typeface="Calibri" panose="020F0502020204030204" pitchFamily="34" charset="0"/>
                <a:cs typeface="Calibri" panose="020F0502020204030204" pitchFamily="34" charset="0"/>
              </a:rPr>
              <a:t> *</a:t>
            </a:r>
            <a:r>
              <a:rPr lang="en-GB" sz="1600" dirty="0">
                <a:solidFill>
                  <a:schemeClr val="tx1">
                    <a:lumMod val="85000"/>
                  </a:schemeClr>
                </a:solidFill>
                <a:latin typeface="Calibri" panose="020F0502020204030204" pitchFamily="34" charset="0"/>
                <a:cs typeface="Calibri" panose="020F0502020204030204" pitchFamily="34" charset="0"/>
              </a:rPr>
              <a:t> </a:t>
            </a:r>
            <a:br>
              <a:rPr lang="en-GB" sz="1600" dirty="0">
                <a:solidFill>
                  <a:schemeClr val="tx1">
                    <a:lumMod val="85000"/>
                  </a:schemeClr>
                </a:solidFill>
                <a:latin typeface="Calibri" panose="020F0502020204030204" pitchFamily="34" charset="0"/>
                <a:cs typeface="Calibri" panose="020F0502020204030204" pitchFamily="34" charset="0"/>
              </a:rPr>
            </a:br>
            <a:r>
              <a:rPr lang="en-GB" sz="1600" dirty="0">
                <a:solidFill>
                  <a:schemeClr val="tx1">
                    <a:lumMod val="85000"/>
                  </a:schemeClr>
                </a:solidFill>
                <a:latin typeface="Calibri" panose="020F0502020204030204" pitchFamily="34" charset="0"/>
                <a:cs typeface="Calibri" panose="020F0502020204030204" pitchFamily="34" charset="0"/>
              </a:rPr>
              <a:t>	 </a:t>
            </a:r>
          </a:p>
          <a:p>
            <a:endParaRPr lang="en-US" sz="1600" dirty="0">
              <a:solidFill>
                <a:schemeClr val="tx1">
                  <a:lumMod val="85000"/>
                </a:schemeClr>
              </a:solidFill>
            </a:endParaRPr>
          </a:p>
        </p:txBody>
      </p:sp>
      <p:sp>
        <p:nvSpPr>
          <p:cNvPr id="4" name="TextBox 3">
            <a:extLst>
              <a:ext uri="{FF2B5EF4-FFF2-40B4-BE49-F238E27FC236}">
                <a16:creationId xmlns:a16="http://schemas.microsoft.com/office/drawing/2014/main" id="{05011D37-3D38-A04D-B319-0003177F197A}"/>
              </a:ext>
            </a:extLst>
          </p:cNvPr>
          <p:cNvSpPr txBox="1"/>
          <p:nvPr/>
        </p:nvSpPr>
        <p:spPr>
          <a:xfrm>
            <a:off x="279149" y="6157935"/>
            <a:ext cx="11778558" cy="461665"/>
          </a:xfrm>
          <a:prstGeom prst="rect">
            <a:avLst/>
          </a:prstGeom>
          <a:noFill/>
        </p:spPr>
        <p:txBody>
          <a:bodyPr wrap="square" rtlCol="0">
            <a:spAutoFit/>
          </a:bodyPr>
          <a:lstStyle/>
          <a:p>
            <a:pPr marL="495296" lvl="0" indent="0">
              <a:lnSpc>
                <a:spcPct val="100000"/>
              </a:lnSpc>
              <a:buSzTx/>
              <a:buNone/>
            </a:pPr>
            <a:r>
              <a:rPr lang="en-GB" sz="1200" b="1" dirty="0">
                <a:solidFill>
                  <a:schemeClr val="accent1"/>
                </a:solidFill>
                <a:latin typeface="Calibri" panose="020F0502020204030204" pitchFamily="34" charset="0"/>
                <a:cs typeface="Calibri" panose="020F0502020204030204" pitchFamily="34" charset="0"/>
              </a:rPr>
              <a:t>*</a:t>
            </a:r>
            <a:r>
              <a:rPr lang="en-GB" sz="1200" b="1" dirty="0">
                <a:solidFill>
                  <a:schemeClr val="tx1">
                    <a:lumMod val="85000"/>
                  </a:schemeClr>
                </a:solidFill>
                <a:latin typeface="Calibri" panose="020F0502020204030204" pitchFamily="34" charset="0"/>
                <a:cs typeface="Calibri" panose="020F0502020204030204" pitchFamily="34" charset="0"/>
              </a:rPr>
              <a:t>Deduplication</a:t>
            </a:r>
            <a:r>
              <a:rPr lang="en-GB" sz="1200" dirty="0">
                <a:solidFill>
                  <a:schemeClr val="tx1">
                    <a:lumMod val="85000"/>
                  </a:schemeClr>
                </a:solidFill>
                <a:latin typeface="Calibri" panose="020F0502020204030204" pitchFamily="34" charset="0"/>
                <a:cs typeface="Calibri" panose="020F0502020204030204" pitchFamily="34" charset="0"/>
              </a:rPr>
              <a:t> -there may be two clicks or two starts with the same ID. These could incorrectly join and cause over counting. These are deduped.</a:t>
            </a:r>
          </a:p>
          <a:p>
            <a:pPr marL="495296" lvl="0" indent="0">
              <a:lnSpc>
                <a:spcPct val="100000"/>
              </a:lnSpc>
              <a:buSzTx/>
              <a:buNone/>
            </a:pPr>
            <a:r>
              <a:rPr lang="en-GB" sz="1200" i="1" dirty="0">
                <a:solidFill>
                  <a:schemeClr val="tx1">
                    <a:lumMod val="85000"/>
                  </a:schemeClr>
                </a:solidFill>
                <a:latin typeface="Calibri" panose="020F0502020204030204" pitchFamily="34" charset="0"/>
                <a:cs typeface="Calibri" panose="020F0502020204030204" pitchFamily="34" charset="0"/>
              </a:rPr>
              <a:t>See next slides.</a:t>
            </a:r>
          </a:p>
        </p:txBody>
      </p:sp>
    </p:spTree>
    <p:extLst>
      <p:ext uri="{BB962C8B-B14F-4D97-AF65-F5344CB8AC3E}">
        <p14:creationId xmlns:p14="http://schemas.microsoft.com/office/powerpoint/2010/main" val="336903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DE7-C969-0443-B9EF-CCDFAA62B25E}"/>
              </a:ext>
            </a:extLst>
          </p:cNvPr>
          <p:cNvSpPr>
            <a:spLocks noGrp="1"/>
          </p:cNvSpPr>
          <p:nvPr>
            <p:ph type="title"/>
          </p:nvPr>
        </p:nvSpPr>
        <p:spPr/>
        <p:txBody>
          <a:bodyPr/>
          <a:lstStyle/>
          <a:p>
            <a:r>
              <a:rPr lang="en-US" dirty="0">
                <a:solidFill>
                  <a:schemeClr val="tx1">
                    <a:lumMod val="85000"/>
                  </a:schemeClr>
                </a:solidFill>
              </a:rPr>
              <a:t>Deduplication Process</a:t>
            </a:r>
          </a:p>
        </p:txBody>
      </p:sp>
      <p:sp>
        <p:nvSpPr>
          <p:cNvPr id="3" name="TextBox 2">
            <a:extLst>
              <a:ext uri="{FF2B5EF4-FFF2-40B4-BE49-F238E27FC236}">
                <a16:creationId xmlns:a16="http://schemas.microsoft.com/office/drawing/2014/main" id="{7DE8CBFB-5933-E143-8AB7-093D248B3CCB}"/>
              </a:ext>
            </a:extLst>
          </p:cNvPr>
          <p:cNvSpPr txBox="1"/>
          <p:nvPr/>
        </p:nvSpPr>
        <p:spPr>
          <a:xfrm>
            <a:off x="801234" y="1247506"/>
            <a:ext cx="1141641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For the user, all clicks, starts  are placed in a table like above.</a:t>
            </a:r>
          </a:p>
          <a:p>
            <a:pPr marL="285750" indent="-285750">
              <a:buFont typeface="Arial" panose="020B0604020202020204" pitchFamily="34" charset="0"/>
              <a:buChar char="•"/>
            </a:pPr>
            <a:r>
              <a:rPr lang="en-US" sz="1400" dirty="0"/>
              <a:t>Using the ID of the content, the click is matched to the start using the content id. This is really simple when the user clicks and starts the content only once, but if there are multiple clicks or starts to the same content we need to deduplicate.</a:t>
            </a:r>
          </a:p>
          <a:p>
            <a:pPr marL="285750" indent="-285750">
              <a:buFont typeface="Arial" panose="020B0604020202020204" pitchFamily="34" charset="0"/>
              <a:buChar char="•"/>
            </a:pPr>
            <a:r>
              <a:rPr lang="en-US" sz="1400" dirty="0"/>
              <a:t>To our eyes it’s easy to see that click event 128 led to  start event 136, </a:t>
            </a:r>
          </a:p>
        </p:txBody>
      </p:sp>
      <p:grpSp>
        <p:nvGrpSpPr>
          <p:cNvPr id="11" name="Group 10">
            <a:extLst>
              <a:ext uri="{FF2B5EF4-FFF2-40B4-BE49-F238E27FC236}">
                <a16:creationId xmlns:a16="http://schemas.microsoft.com/office/drawing/2014/main" id="{78C93D0B-B98F-9943-8E36-4D03059E374D}"/>
              </a:ext>
            </a:extLst>
          </p:cNvPr>
          <p:cNvGrpSpPr/>
          <p:nvPr/>
        </p:nvGrpSpPr>
        <p:grpSpPr>
          <a:xfrm>
            <a:off x="1329905" y="2281360"/>
            <a:ext cx="10862095" cy="954106"/>
            <a:chOff x="1355558" y="1747995"/>
            <a:chExt cx="10862095" cy="954106"/>
          </a:xfrm>
        </p:grpSpPr>
        <p:pic>
          <p:nvPicPr>
            <p:cNvPr id="7" name="Picture 6">
              <a:extLst>
                <a:ext uri="{FF2B5EF4-FFF2-40B4-BE49-F238E27FC236}">
                  <a16:creationId xmlns:a16="http://schemas.microsoft.com/office/drawing/2014/main" id="{6D7FC833-635F-634B-BCC1-04B4D653805B}"/>
                </a:ext>
              </a:extLst>
            </p:cNvPr>
            <p:cNvPicPr>
              <a:picLocks noChangeAspect="1"/>
            </p:cNvPicPr>
            <p:nvPr/>
          </p:nvPicPr>
          <p:blipFill rotWithShape="1">
            <a:blip r:embed="rId3"/>
            <a:srcRect b="3609"/>
            <a:stretch/>
          </p:blipFill>
          <p:spPr>
            <a:xfrm>
              <a:off x="1355558" y="1747995"/>
              <a:ext cx="9480884" cy="954106"/>
            </a:xfrm>
            <a:prstGeom prst="rect">
              <a:avLst/>
            </a:prstGeom>
          </p:spPr>
        </p:pic>
        <p:grpSp>
          <p:nvGrpSpPr>
            <p:cNvPr id="10" name="Group 9">
              <a:extLst>
                <a:ext uri="{FF2B5EF4-FFF2-40B4-BE49-F238E27FC236}">
                  <a16:creationId xmlns:a16="http://schemas.microsoft.com/office/drawing/2014/main" id="{28C6827A-D161-3349-A458-B91D5F29F760}"/>
                </a:ext>
              </a:extLst>
            </p:cNvPr>
            <p:cNvGrpSpPr/>
            <p:nvPr/>
          </p:nvGrpSpPr>
          <p:grpSpPr>
            <a:xfrm>
              <a:off x="10836442" y="1840986"/>
              <a:ext cx="1355557" cy="276999"/>
              <a:chOff x="10836442" y="1840986"/>
              <a:chExt cx="1355557" cy="276999"/>
            </a:xfrm>
          </p:grpSpPr>
          <p:sp>
            <p:nvSpPr>
              <p:cNvPr id="4" name="TextBox 3">
                <a:extLst>
                  <a:ext uri="{FF2B5EF4-FFF2-40B4-BE49-F238E27FC236}">
                    <a16:creationId xmlns:a16="http://schemas.microsoft.com/office/drawing/2014/main" id="{9A2CFAE7-51EA-1C4A-AE28-5BCDF81411E7}"/>
                  </a:ext>
                </a:extLst>
              </p:cNvPr>
              <p:cNvSpPr txBox="1"/>
              <p:nvPr/>
            </p:nvSpPr>
            <p:spPr>
              <a:xfrm>
                <a:off x="11226296" y="1840986"/>
                <a:ext cx="965703" cy="276999"/>
              </a:xfrm>
              <a:prstGeom prst="rect">
                <a:avLst/>
              </a:prstGeom>
              <a:noFill/>
            </p:spPr>
            <p:txBody>
              <a:bodyPr wrap="square" rtlCol="0">
                <a:spAutoFit/>
              </a:bodyPr>
              <a:lstStyle/>
              <a:p>
                <a:r>
                  <a:rPr lang="en-US" sz="1200" dirty="0"/>
                  <a:t>click</a:t>
                </a:r>
              </a:p>
            </p:txBody>
          </p:sp>
          <p:cxnSp>
            <p:nvCxnSpPr>
              <p:cNvPr id="6" name="Straight Arrow Connector 5">
                <a:extLst>
                  <a:ext uri="{FF2B5EF4-FFF2-40B4-BE49-F238E27FC236}">
                    <a16:creationId xmlns:a16="http://schemas.microsoft.com/office/drawing/2014/main" id="{3FD63845-E622-9F4D-9687-CD75DE200EAA}"/>
                  </a:ext>
                </a:extLst>
              </p:cNvPr>
              <p:cNvCxnSpPr>
                <a:cxnSpLocks/>
                <a:stCxn id="4" idx="1"/>
              </p:cNvCxnSpPr>
              <p:nvPr/>
            </p:nvCxnSpPr>
            <p:spPr>
              <a:xfrm flipH="1">
                <a:off x="10836442" y="1979486"/>
                <a:ext cx="389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720397F-F6BE-0642-AFCB-F33557234A9B}"/>
                </a:ext>
              </a:extLst>
            </p:cNvPr>
            <p:cNvGrpSpPr/>
            <p:nvPr/>
          </p:nvGrpSpPr>
          <p:grpSpPr>
            <a:xfrm>
              <a:off x="10862096" y="2201613"/>
              <a:ext cx="1355557" cy="276999"/>
              <a:chOff x="10836442" y="1840986"/>
              <a:chExt cx="1355557" cy="276999"/>
            </a:xfrm>
          </p:grpSpPr>
          <p:sp>
            <p:nvSpPr>
              <p:cNvPr id="18" name="TextBox 17">
                <a:extLst>
                  <a:ext uri="{FF2B5EF4-FFF2-40B4-BE49-F238E27FC236}">
                    <a16:creationId xmlns:a16="http://schemas.microsoft.com/office/drawing/2014/main" id="{174C000F-C881-C748-812C-BD857AB04619}"/>
                  </a:ext>
                </a:extLst>
              </p:cNvPr>
              <p:cNvSpPr txBox="1"/>
              <p:nvPr/>
            </p:nvSpPr>
            <p:spPr>
              <a:xfrm>
                <a:off x="11226296" y="1840986"/>
                <a:ext cx="965703" cy="276999"/>
              </a:xfrm>
              <a:prstGeom prst="rect">
                <a:avLst/>
              </a:prstGeom>
              <a:noFill/>
            </p:spPr>
            <p:txBody>
              <a:bodyPr wrap="square" rtlCol="0">
                <a:spAutoFit/>
              </a:bodyPr>
              <a:lstStyle/>
              <a:p>
                <a:r>
                  <a:rPr lang="en-US" sz="1200" dirty="0"/>
                  <a:t>click</a:t>
                </a:r>
              </a:p>
            </p:txBody>
          </p:sp>
          <p:cxnSp>
            <p:nvCxnSpPr>
              <p:cNvPr id="19" name="Straight Arrow Connector 18">
                <a:extLst>
                  <a:ext uri="{FF2B5EF4-FFF2-40B4-BE49-F238E27FC236}">
                    <a16:creationId xmlns:a16="http://schemas.microsoft.com/office/drawing/2014/main" id="{478E01F8-E508-B442-AA17-E95C9D856513}"/>
                  </a:ext>
                </a:extLst>
              </p:cNvPr>
              <p:cNvCxnSpPr>
                <a:cxnSpLocks/>
                <a:stCxn id="18" idx="1"/>
              </p:cNvCxnSpPr>
              <p:nvPr/>
            </p:nvCxnSpPr>
            <p:spPr>
              <a:xfrm flipH="1">
                <a:off x="10836442" y="1979486"/>
                <a:ext cx="389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a:extLst>
              <a:ext uri="{FF2B5EF4-FFF2-40B4-BE49-F238E27FC236}">
                <a16:creationId xmlns:a16="http://schemas.microsoft.com/office/drawing/2014/main" id="{45F6D91F-E30E-EA43-8E08-4630BC2725D3}"/>
              </a:ext>
            </a:extLst>
          </p:cNvPr>
          <p:cNvSpPr txBox="1"/>
          <p:nvPr/>
        </p:nvSpPr>
        <p:spPr>
          <a:xfrm>
            <a:off x="663923" y="3282723"/>
            <a:ext cx="1141641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To our eyes it’s easy to see that click event 128 led to  start event 136, and click 155 led to start 159. This would give this table </a:t>
            </a:r>
          </a:p>
        </p:txBody>
      </p:sp>
      <p:pic>
        <p:nvPicPr>
          <p:cNvPr id="22" name="Picture 21">
            <a:extLst>
              <a:ext uri="{FF2B5EF4-FFF2-40B4-BE49-F238E27FC236}">
                <a16:creationId xmlns:a16="http://schemas.microsoft.com/office/drawing/2014/main" id="{BD5019B6-70D4-5B42-BCC6-A47DC6210474}"/>
              </a:ext>
            </a:extLst>
          </p:cNvPr>
          <p:cNvPicPr>
            <a:picLocks noChangeAspect="1"/>
          </p:cNvPicPr>
          <p:nvPr/>
        </p:nvPicPr>
        <p:blipFill rotWithShape="1">
          <a:blip r:embed="rId4"/>
          <a:srcRect r="34015" b="41027"/>
          <a:stretch/>
        </p:blipFill>
        <p:spPr>
          <a:xfrm>
            <a:off x="1329905" y="3673907"/>
            <a:ext cx="5690937" cy="520804"/>
          </a:xfrm>
          <a:prstGeom prst="rect">
            <a:avLst/>
          </a:prstGeom>
        </p:spPr>
      </p:pic>
      <p:sp>
        <p:nvSpPr>
          <p:cNvPr id="23" name="TextBox 22">
            <a:extLst>
              <a:ext uri="{FF2B5EF4-FFF2-40B4-BE49-F238E27FC236}">
                <a16:creationId xmlns:a16="http://schemas.microsoft.com/office/drawing/2014/main" id="{2E71D5DC-A859-E24B-9798-1D1BE65E6D05}"/>
              </a:ext>
            </a:extLst>
          </p:cNvPr>
          <p:cNvSpPr txBox="1"/>
          <p:nvPr/>
        </p:nvSpPr>
        <p:spPr>
          <a:xfrm>
            <a:off x="663922" y="4360371"/>
            <a:ext cx="1141641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But because both clicks and both starts have the same content id, matching on that alone would give this outcome.</a:t>
            </a:r>
          </a:p>
        </p:txBody>
      </p:sp>
      <p:pic>
        <p:nvPicPr>
          <p:cNvPr id="24" name="Picture 23">
            <a:extLst>
              <a:ext uri="{FF2B5EF4-FFF2-40B4-BE49-F238E27FC236}">
                <a16:creationId xmlns:a16="http://schemas.microsoft.com/office/drawing/2014/main" id="{9698CC91-3CE0-3F46-935B-2BEAB91C47EF}"/>
              </a:ext>
            </a:extLst>
          </p:cNvPr>
          <p:cNvPicPr>
            <a:picLocks noChangeAspect="1"/>
          </p:cNvPicPr>
          <p:nvPr/>
        </p:nvPicPr>
        <p:blipFill rotWithShape="1">
          <a:blip r:embed="rId4"/>
          <a:srcRect t="1" r="34015" b="1"/>
          <a:stretch/>
        </p:blipFill>
        <p:spPr>
          <a:xfrm>
            <a:off x="1329904" y="4931325"/>
            <a:ext cx="5690937" cy="883117"/>
          </a:xfrm>
          <a:prstGeom prst="rect">
            <a:avLst/>
          </a:prstGeom>
        </p:spPr>
      </p:pic>
      <p:sp>
        <p:nvSpPr>
          <p:cNvPr id="25" name="TextBox 24">
            <a:extLst>
              <a:ext uri="{FF2B5EF4-FFF2-40B4-BE49-F238E27FC236}">
                <a16:creationId xmlns:a16="http://schemas.microsoft.com/office/drawing/2014/main" id="{D940FE40-88E5-7B4A-8CB0-B7A8DAC9805F}"/>
              </a:ext>
            </a:extLst>
          </p:cNvPr>
          <p:cNvSpPr txBox="1"/>
          <p:nvPr/>
        </p:nvSpPr>
        <p:spPr>
          <a:xfrm>
            <a:off x="553771" y="5983274"/>
            <a:ext cx="1141641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Here we now have four clicks start pairs recorded, rather than the two we actually have.</a:t>
            </a:r>
          </a:p>
        </p:txBody>
      </p:sp>
    </p:spTree>
    <p:extLst>
      <p:ext uri="{BB962C8B-B14F-4D97-AF65-F5344CB8AC3E}">
        <p14:creationId xmlns:p14="http://schemas.microsoft.com/office/powerpoint/2010/main" val="9393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DE7-C969-0443-B9EF-CCDFAA62B25E}"/>
              </a:ext>
            </a:extLst>
          </p:cNvPr>
          <p:cNvSpPr>
            <a:spLocks noGrp="1"/>
          </p:cNvSpPr>
          <p:nvPr>
            <p:ph type="title"/>
          </p:nvPr>
        </p:nvSpPr>
        <p:spPr/>
        <p:txBody>
          <a:bodyPr/>
          <a:lstStyle/>
          <a:p>
            <a:r>
              <a:rPr lang="en-US" dirty="0">
                <a:solidFill>
                  <a:schemeClr val="tx1">
                    <a:lumMod val="85000"/>
                  </a:schemeClr>
                </a:solidFill>
              </a:rPr>
              <a:t>Deduplication Process</a:t>
            </a:r>
          </a:p>
        </p:txBody>
      </p:sp>
      <p:sp>
        <p:nvSpPr>
          <p:cNvPr id="23" name="TextBox 22">
            <a:extLst>
              <a:ext uri="{FF2B5EF4-FFF2-40B4-BE49-F238E27FC236}">
                <a16:creationId xmlns:a16="http://schemas.microsoft.com/office/drawing/2014/main" id="{2E71D5DC-A859-E24B-9798-1D1BE65E6D05}"/>
              </a:ext>
            </a:extLst>
          </p:cNvPr>
          <p:cNvSpPr txBox="1"/>
          <p:nvPr/>
        </p:nvSpPr>
        <p:spPr>
          <a:xfrm>
            <a:off x="709189" y="2672092"/>
            <a:ext cx="1141641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deduplication checks the click/start pairs based on the difference in their event positions. </a:t>
            </a:r>
          </a:p>
          <a:p>
            <a:pPr marL="285750" indent="-285750">
              <a:buFont typeface="Arial" panose="020B0604020202020204" pitchFamily="34" charset="0"/>
              <a:buChar char="•"/>
            </a:pPr>
            <a:r>
              <a:rPr lang="en-US" sz="1400" dirty="0"/>
              <a:t>One check uses the click event position. For every record with that click event position the code determines which start flag was closest to and, crucially, came after it. </a:t>
            </a:r>
          </a:p>
          <a:p>
            <a:pPr marL="285750" indent="-285750">
              <a:buFont typeface="Arial" panose="020B0604020202020204" pitchFamily="34" charset="0"/>
              <a:buChar char="•"/>
            </a:pPr>
            <a:r>
              <a:rPr lang="en-US" sz="1400" dirty="0"/>
              <a:t>Here the click has been duplicated so the whole record is removed as illustrated.</a:t>
            </a:r>
          </a:p>
        </p:txBody>
      </p:sp>
      <p:pic>
        <p:nvPicPr>
          <p:cNvPr id="24" name="Picture 23">
            <a:extLst>
              <a:ext uri="{FF2B5EF4-FFF2-40B4-BE49-F238E27FC236}">
                <a16:creationId xmlns:a16="http://schemas.microsoft.com/office/drawing/2014/main" id="{9698CC91-3CE0-3F46-935B-2BEAB91C47EF}"/>
              </a:ext>
            </a:extLst>
          </p:cNvPr>
          <p:cNvPicPr>
            <a:picLocks noChangeAspect="1"/>
          </p:cNvPicPr>
          <p:nvPr/>
        </p:nvPicPr>
        <p:blipFill rotWithShape="1">
          <a:blip r:embed="rId3"/>
          <a:srcRect t="1" r="34015" b="1"/>
          <a:stretch/>
        </p:blipFill>
        <p:spPr>
          <a:xfrm>
            <a:off x="2008914" y="1572971"/>
            <a:ext cx="5690937" cy="883117"/>
          </a:xfrm>
          <a:prstGeom prst="rect">
            <a:avLst/>
          </a:prstGeom>
        </p:spPr>
      </p:pic>
      <p:pic>
        <p:nvPicPr>
          <p:cNvPr id="20" name="Picture 19">
            <a:extLst>
              <a:ext uri="{FF2B5EF4-FFF2-40B4-BE49-F238E27FC236}">
                <a16:creationId xmlns:a16="http://schemas.microsoft.com/office/drawing/2014/main" id="{DB7A3A30-EE6C-4A46-ABCB-E460492572AE}"/>
              </a:ext>
            </a:extLst>
          </p:cNvPr>
          <p:cNvPicPr>
            <a:picLocks noChangeAspect="1"/>
          </p:cNvPicPr>
          <p:nvPr/>
        </p:nvPicPr>
        <p:blipFill rotWithShape="1">
          <a:blip r:embed="rId3"/>
          <a:srcRect t="1" r="34015" b="1"/>
          <a:stretch/>
        </p:blipFill>
        <p:spPr>
          <a:xfrm>
            <a:off x="2008914" y="4131226"/>
            <a:ext cx="5690937" cy="883117"/>
          </a:xfrm>
          <a:prstGeom prst="rect">
            <a:avLst/>
          </a:prstGeom>
        </p:spPr>
      </p:pic>
      <p:cxnSp>
        <p:nvCxnSpPr>
          <p:cNvPr id="8" name="Straight Connector 7">
            <a:extLst>
              <a:ext uri="{FF2B5EF4-FFF2-40B4-BE49-F238E27FC236}">
                <a16:creationId xmlns:a16="http://schemas.microsoft.com/office/drawing/2014/main" id="{EFF22912-866E-0C4C-A26D-113A66CA61E3}"/>
              </a:ext>
            </a:extLst>
          </p:cNvPr>
          <p:cNvCxnSpPr>
            <a:cxnSpLocks/>
            <a:stCxn id="20" idx="3"/>
            <a:endCxn id="20" idx="1"/>
          </p:cNvCxnSpPr>
          <p:nvPr/>
        </p:nvCxnSpPr>
        <p:spPr>
          <a:xfrm flipH="1">
            <a:off x="2008914" y="4572785"/>
            <a:ext cx="569093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B1B44A-9E1E-0449-837B-14061860DEE0}"/>
              </a:ext>
            </a:extLst>
          </p:cNvPr>
          <p:cNvCxnSpPr>
            <a:cxnSpLocks/>
          </p:cNvCxnSpPr>
          <p:nvPr/>
        </p:nvCxnSpPr>
        <p:spPr>
          <a:xfrm flipH="1">
            <a:off x="2008913" y="4752346"/>
            <a:ext cx="569093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93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5E7866A-6A24-F444-8EFA-AF29D0472242}"/>
              </a:ext>
            </a:extLst>
          </p:cNvPr>
          <p:cNvPicPr>
            <a:picLocks noChangeAspect="1"/>
          </p:cNvPicPr>
          <p:nvPr/>
        </p:nvPicPr>
        <p:blipFill rotWithShape="1">
          <a:blip r:embed="rId3"/>
          <a:srcRect t="1" b="62064"/>
          <a:stretch/>
        </p:blipFill>
        <p:spPr>
          <a:xfrm>
            <a:off x="1399316" y="3965746"/>
            <a:ext cx="8624637" cy="335014"/>
          </a:xfrm>
          <a:prstGeom prst="rect">
            <a:avLst/>
          </a:prstGeom>
        </p:spPr>
      </p:pic>
      <p:pic>
        <p:nvPicPr>
          <p:cNvPr id="12" name="Picture 11">
            <a:extLst>
              <a:ext uri="{FF2B5EF4-FFF2-40B4-BE49-F238E27FC236}">
                <a16:creationId xmlns:a16="http://schemas.microsoft.com/office/drawing/2014/main" id="{DC4B1600-A6D4-E94B-B3C1-309DC484E236}"/>
              </a:ext>
            </a:extLst>
          </p:cNvPr>
          <p:cNvPicPr>
            <a:picLocks noChangeAspect="1"/>
          </p:cNvPicPr>
          <p:nvPr/>
        </p:nvPicPr>
        <p:blipFill rotWithShape="1">
          <a:blip r:embed="rId3"/>
          <a:srcRect t="77344" b="4674"/>
          <a:stretch/>
        </p:blipFill>
        <p:spPr>
          <a:xfrm>
            <a:off x="1399316" y="4302280"/>
            <a:ext cx="8624637" cy="158801"/>
          </a:xfrm>
          <a:prstGeom prst="rect">
            <a:avLst/>
          </a:prstGeom>
        </p:spPr>
      </p:pic>
      <p:sp>
        <p:nvSpPr>
          <p:cNvPr id="2" name="Title 1">
            <a:extLst>
              <a:ext uri="{FF2B5EF4-FFF2-40B4-BE49-F238E27FC236}">
                <a16:creationId xmlns:a16="http://schemas.microsoft.com/office/drawing/2014/main" id="{E424FDE7-C969-0443-B9EF-CCDFAA62B25E}"/>
              </a:ext>
            </a:extLst>
          </p:cNvPr>
          <p:cNvSpPr>
            <a:spLocks noGrp="1"/>
          </p:cNvSpPr>
          <p:nvPr>
            <p:ph type="title"/>
          </p:nvPr>
        </p:nvSpPr>
        <p:spPr/>
        <p:txBody>
          <a:bodyPr/>
          <a:lstStyle/>
          <a:p>
            <a:r>
              <a:rPr lang="en-US" dirty="0">
                <a:solidFill>
                  <a:schemeClr val="tx1">
                    <a:lumMod val="85000"/>
                  </a:schemeClr>
                </a:solidFill>
              </a:rPr>
              <a:t>Deduplication Process</a:t>
            </a:r>
          </a:p>
        </p:txBody>
      </p:sp>
      <p:sp>
        <p:nvSpPr>
          <p:cNvPr id="23" name="TextBox 22">
            <a:extLst>
              <a:ext uri="{FF2B5EF4-FFF2-40B4-BE49-F238E27FC236}">
                <a16:creationId xmlns:a16="http://schemas.microsoft.com/office/drawing/2014/main" id="{2E71D5DC-A859-E24B-9798-1D1BE65E6D05}"/>
              </a:ext>
            </a:extLst>
          </p:cNvPr>
          <p:cNvSpPr txBox="1"/>
          <p:nvPr/>
        </p:nvSpPr>
        <p:spPr>
          <a:xfrm>
            <a:off x="709189" y="2672092"/>
            <a:ext cx="1141641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As with the start flag, the watched flag is joined in based on the content id, and if there were multiple start events, one flag could be duplicated. </a:t>
            </a:r>
          </a:p>
          <a:p>
            <a:pPr marL="285750" indent="-285750">
              <a:buFont typeface="Arial" panose="020B0604020202020204" pitchFamily="34" charset="0"/>
              <a:buChar char="•"/>
            </a:pPr>
            <a:r>
              <a:rPr lang="en-US" sz="1400" dirty="0"/>
              <a:t>Using the difference between the event position of the start flag and and the watched flag, the correct placement is identified as the smallest, but positive difference. </a:t>
            </a:r>
          </a:p>
          <a:p>
            <a:pPr marL="285750" indent="-285750">
              <a:buFont typeface="Arial" panose="020B0604020202020204" pitchFamily="34" charset="0"/>
              <a:buChar char="•"/>
            </a:pPr>
            <a:r>
              <a:rPr lang="en-US" sz="1400" dirty="0"/>
              <a:t>Because the whole record has not been duplicated, just the watched flag, the record is not deleted. Instead the final fields are just set to blank.</a:t>
            </a:r>
          </a:p>
        </p:txBody>
      </p:sp>
      <p:cxnSp>
        <p:nvCxnSpPr>
          <p:cNvPr id="8" name="Straight Connector 7">
            <a:extLst>
              <a:ext uri="{FF2B5EF4-FFF2-40B4-BE49-F238E27FC236}">
                <a16:creationId xmlns:a16="http://schemas.microsoft.com/office/drawing/2014/main" id="{EFF22912-866E-0C4C-A26D-113A66CA61E3}"/>
              </a:ext>
            </a:extLst>
          </p:cNvPr>
          <p:cNvCxnSpPr>
            <a:cxnSpLocks/>
          </p:cNvCxnSpPr>
          <p:nvPr/>
        </p:nvCxnSpPr>
        <p:spPr>
          <a:xfrm flipH="1">
            <a:off x="7097916" y="4219700"/>
            <a:ext cx="292603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086FB6-3661-CA49-84CB-D97DE74088C6}"/>
              </a:ext>
            </a:extLst>
          </p:cNvPr>
          <p:cNvPicPr>
            <a:picLocks noChangeAspect="1"/>
          </p:cNvPicPr>
          <p:nvPr/>
        </p:nvPicPr>
        <p:blipFill rotWithShape="1">
          <a:blip r:embed="rId3"/>
          <a:srcRect t="1" b="62064"/>
          <a:stretch/>
        </p:blipFill>
        <p:spPr>
          <a:xfrm>
            <a:off x="1464199" y="1526980"/>
            <a:ext cx="8624637" cy="335014"/>
          </a:xfrm>
          <a:prstGeom prst="rect">
            <a:avLst/>
          </a:prstGeom>
        </p:spPr>
      </p:pic>
      <p:pic>
        <p:nvPicPr>
          <p:cNvPr id="10" name="Picture 9">
            <a:extLst>
              <a:ext uri="{FF2B5EF4-FFF2-40B4-BE49-F238E27FC236}">
                <a16:creationId xmlns:a16="http://schemas.microsoft.com/office/drawing/2014/main" id="{118DAFB1-72E4-BE4F-B2FE-84734C61EFC8}"/>
              </a:ext>
            </a:extLst>
          </p:cNvPr>
          <p:cNvPicPr>
            <a:picLocks noChangeAspect="1"/>
          </p:cNvPicPr>
          <p:nvPr/>
        </p:nvPicPr>
        <p:blipFill rotWithShape="1">
          <a:blip r:embed="rId3"/>
          <a:srcRect t="77344" b="4674"/>
          <a:stretch/>
        </p:blipFill>
        <p:spPr>
          <a:xfrm>
            <a:off x="1464199" y="1863514"/>
            <a:ext cx="8624637" cy="158801"/>
          </a:xfrm>
          <a:prstGeom prst="rect">
            <a:avLst/>
          </a:prstGeom>
        </p:spPr>
      </p:pic>
      <p:sp>
        <p:nvSpPr>
          <p:cNvPr id="13" name="TextBox 12">
            <a:extLst>
              <a:ext uri="{FF2B5EF4-FFF2-40B4-BE49-F238E27FC236}">
                <a16:creationId xmlns:a16="http://schemas.microsoft.com/office/drawing/2014/main" id="{CF2013A8-CC35-2C45-97BA-6975DA9BA8F8}"/>
              </a:ext>
            </a:extLst>
          </p:cNvPr>
          <p:cNvSpPr txBox="1"/>
          <p:nvPr/>
        </p:nvSpPr>
        <p:spPr>
          <a:xfrm>
            <a:off x="775581" y="4941324"/>
            <a:ext cx="11416419"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results in the final table like this.</a:t>
            </a:r>
          </a:p>
        </p:txBody>
      </p:sp>
      <p:pic>
        <p:nvPicPr>
          <p:cNvPr id="14" name="Picture 13">
            <a:extLst>
              <a:ext uri="{FF2B5EF4-FFF2-40B4-BE49-F238E27FC236}">
                <a16:creationId xmlns:a16="http://schemas.microsoft.com/office/drawing/2014/main" id="{7E90FACB-6BE1-0140-BE4F-73CCB3E788FB}"/>
              </a:ext>
            </a:extLst>
          </p:cNvPr>
          <p:cNvPicPr>
            <a:picLocks noChangeAspect="1"/>
          </p:cNvPicPr>
          <p:nvPr/>
        </p:nvPicPr>
        <p:blipFill rotWithShape="1">
          <a:blip r:embed="rId4"/>
          <a:srcRect l="345"/>
          <a:stretch/>
        </p:blipFill>
        <p:spPr>
          <a:xfrm>
            <a:off x="1347725" y="5446334"/>
            <a:ext cx="8676228" cy="524390"/>
          </a:xfrm>
          <a:prstGeom prst="rect">
            <a:avLst/>
          </a:prstGeom>
        </p:spPr>
      </p:pic>
    </p:spTree>
    <p:extLst>
      <p:ext uri="{BB962C8B-B14F-4D97-AF65-F5344CB8AC3E}">
        <p14:creationId xmlns:p14="http://schemas.microsoft.com/office/powerpoint/2010/main" val="32817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DE7-C969-0443-B9EF-CCDFAA62B25E}"/>
              </a:ext>
            </a:extLst>
          </p:cNvPr>
          <p:cNvSpPr>
            <a:spLocks noGrp="1"/>
          </p:cNvSpPr>
          <p:nvPr>
            <p:ph type="title"/>
          </p:nvPr>
        </p:nvSpPr>
        <p:spPr/>
        <p:txBody>
          <a:bodyPr/>
          <a:lstStyle/>
          <a:p>
            <a:r>
              <a:rPr lang="en-US" dirty="0">
                <a:solidFill>
                  <a:schemeClr val="tx1">
                    <a:lumMod val="85000"/>
                  </a:schemeClr>
                </a:solidFill>
              </a:rPr>
              <a:t>Result Analysis</a:t>
            </a:r>
          </a:p>
        </p:txBody>
      </p:sp>
      <p:sp>
        <p:nvSpPr>
          <p:cNvPr id="3" name="Text Placeholder 2">
            <a:extLst>
              <a:ext uri="{FF2B5EF4-FFF2-40B4-BE49-F238E27FC236}">
                <a16:creationId xmlns:a16="http://schemas.microsoft.com/office/drawing/2014/main" id="{4E42889D-F2B9-254E-A886-9A6D6AFEE01B}"/>
              </a:ext>
            </a:extLst>
          </p:cNvPr>
          <p:cNvSpPr>
            <a:spLocks noGrp="1"/>
          </p:cNvSpPr>
          <p:nvPr>
            <p:ph type="body" idx="1"/>
          </p:nvPr>
        </p:nvSpPr>
        <p:spPr>
          <a:xfrm>
            <a:off x="1077362" y="1246519"/>
            <a:ext cx="10699038" cy="4608095"/>
          </a:xfrm>
        </p:spPr>
        <p:txBody>
          <a:bodyPr/>
          <a:lstStyle/>
          <a:p>
            <a:pPr marL="152396" lvl="0" indent="0">
              <a:lnSpc>
                <a:spcPct val="100000"/>
              </a:lnSpc>
              <a:buSzTx/>
              <a:buNone/>
            </a:pPr>
            <a:r>
              <a:rPr lang="en-US" sz="1600" dirty="0">
                <a:solidFill>
                  <a:schemeClr val="tx1">
                    <a:lumMod val="85000"/>
                  </a:schemeClr>
                </a:solidFill>
              </a:rPr>
              <a:t>From the table created, every click to content from every part of the site is recorded. </a:t>
            </a:r>
          </a:p>
          <a:p>
            <a:pPr marL="152396" lvl="0" indent="0">
              <a:lnSpc>
                <a:spcPct val="100000"/>
              </a:lnSpc>
              <a:buSzTx/>
              <a:buNone/>
            </a:pPr>
            <a:r>
              <a:rPr lang="en-US" sz="1600" dirty="0">
                <a:solidFill>
                  <a:schemeClr val="tx1">
                    <a:lumMod val="85000"/>
                  </a:schemeClr>
                </a:solidFill>
              </a:rPr>
              <a:t>This includes clicks with no start flag and/or no watched flag.</a:t>
            </a:r>
          </a:p>
          <a:p>
            <a:pPr marL="152396" lvl="0" indent="0">
              <a:lnSpc>
                <a:spcPct val="100000"/>
              </a:lnSpc>
              <a:buSzTx/>
              <a:buNone/>
            </a:pPr>
            <a:endParaRPr lang="en-US" sz="1600" dirty="0">
              <a:solidFill>
                <a:schemeClr val="tx1">
                  <a:lumMod val="85000"/>
                </a:schemeClr>
              </a:solidFill>
            </a:endParaRPr>
          </a:p>
          <a:p>
            <a:pPr marL="152396" lvl="0" indent="0">
              <a:lnSpc>
                <a:spcPct val="100000"/>
              </a:lnSpc>
              <a:buSzTx/>
              <a:buNone/>
            </a:pPr>
            <a:r>
              <a:rPr lang="en-US" sz="1600" dirty="0">
                <a:solidFill>
                  <a:schemeClr val="tx1">
                    <a:lumMod val="85000"/>
                  </a:schemeClr>
                </a:solidFill>
              </a:rPr>
              <a:t>To identify the consumption we </a:t>
            </a:r>
          </a:p>
          <a:p>
            <a:pPr marL="495296" lvl="0" indent="-342900">
              <a:lnSpc>
                <a:spcPct val="100000"/>
              </a:lnSpc>
              <a:buSzTx/>
              <a:buAutoNum type="arabicPeriod"/>
            </a:pPr>
            <a:r>
              <a:rPr lang="en-US" sz="1600" dirty="0">
                <a:solidFill>
                  <a:schemeClr val="tx1">
                    <a:lumMod val="85000"/>
                  </a:schemeClr>
                </a:solidFill>
              </a:rPr>
              <a:t>Take all users and join in any clicks/start/watches they’ve done.</a:t>
            </a:r>
          </a:p>
          <a:p>
            <a:pPr marL="495296" lvl="0" indent="-342900">
              <a:lnSpc>
                <a:spcPct val="100000"/>
              </a:lnSpc>
              <a:buSzTx/>
              <a:buAutoNum type="arabicPeriod"/>
            </a:pPr>
            <a:r>
              <a:rPr lang="en-US" sz="1600" dirty="0">
                <a:solidFill>
                  <a:schemeClr val="tx1">
                    <a:lumMod val="85000"/>
                  </a:schemeClr>
                </a:solidFill>
              </a:rPr>
              <a:t>Select a count of distinct users and visits (regardless of their viewing or lack of once they came onto product)</a:t>
            </a:r>
          </a:p>
          <a:p>
            <a:pPr marL="495296" lvl="0" indent="-342900">
              <a:lnSpc>
                <a:spcPct val="100000"/>
              </a:lnSpc>
              <a:buSzTx/>
              <a:buAutoNum type="arabicPeriod"/>
            </a:pPr>
            <a:r>
              <a:rPr lang="en-US" sz="1600" dirty="0">
                <a:solidFill>
                  <a:schemeClr val="tx1">
                    <a:lumMod val="85000"/>
                  </a:schemeClr>
                </a:solidFill>
              </a:rPr>
              <a:t>Apply any grouping </a:t>
            </a:r>
            <a:r>
              <a:rPr lang="en-US" sz="1600" dirty="0" err="1">
                <a:solidFill>
                  <a:schemeClr val="tx1">
                    <a:lumMod val="85000"/>
                  </a:schemeClr>
                </a:solidFill>
              </a:rPr>
              <a:t>i.e</a:t>
            </a:r>
            <a:r>
              <a:rPr lang="en-US" sz="1600" dirty="0">
                <a:solidFill>
                  <a:schemeClr val="tx1">
                    <a:lumMod val="85000"/>
                  </a:schemeClr>
                </a:solidFill>
              </a:rPr>
              <a:t> platform, </a:t>
            </a:r>
            <a:r>
              <a:rPr lang="en-US" sz="1600" dirty="0" err="1">
                <a:solidFill>
                  <a:schemeClr val="tx1">
                    <a:lumMod val="85000"/>
                  </a:schemeClr>
                </a:solidFill>
              </a:rPr>
              <a:t>age_range</a:t>
            </a:r>
            <a:r>
              <a:rPr lang="en-US" sz="1600" dirty="0">
                <a:solidFill>
                  <a:schemeClr val="tx1">
                    <a:lumMod val="85000"/>
                  </a:schemeClr>
                </a:solidFill>
              </a:rPr>
              <a:t>, experiment variant.</a:t>
            </a:r>
          </a:p>
          <a:p>
            <a:pPr marL="495296" indent="-342900">
              <a:lnSpc>
                <a:spcPct val="100000"/>
              </a:lnSpc>
              <a:buSzTx/>
              <a:buFont typeface="Arial" panose="020B0604020202020204" pitchFamily="34" charset="0"/>
              <a:buAutoNum type="arabicPeriod"/>
            </a:pPr>
            <a:r>
              <a:rPr lang="en-US" sz="1600" dirty="0">
                <a:solidFill>
                  <a:schemeClr val="tx1">
                    <a:lumMod val="85000"/>
                  </a:schemeClr>
                </a:solidFill>
              </a:rPr>
              <a:t>Sum the number of clicks, starts and watches for the module (container) specified.</a:t>
            </a:r>
          </a:p>
          <a:p>
            <a:pPr marL="152396" lvl="0" indent="0">
              <a:lnSpc>
                <a:spcPct val="100000"/>
              </a:lnSpc>
              <a:buSzTx/>
              <a:buNone/>
            </a:pPr>
            <a:endParaRPr lang="en-US" sz="1600" dirty="0">
              <a:solidFill>
                <a:schemeClr val="tx1">
                  <a:lumMod val="85000"/>
                </a:schemeClr>
              </a:solidFill>
            </a:endParaRPr>
          </a:p>
          <a:p>
            <a:pPr marL="152396" lvl="0" indent="0">
              <a:lnSpc>
                <a:spcPct val="100000"/>
              </a:lnSpc>
              <a:buSzTx/>
              <a:buNone/>
            </a:pPr>
            <a:endParaRPr lang="en-US" sz="1600" dirty="0">
              <a:solidFill>
                <a:schemeClr val="tx1">
                  <a:lumMod val="85000"/>
                </a:schemeClr>
              </a:solidFill>
            </a:endParaRPr>
          </a:p>
        </p:txBody>
      </p:sp>
    </p:spTree>
    <p:extLst>
      <p:ext uri="{BB962C8B-B14F-4D97-AF65-F5344CB8AC3E}">
        <p14:creationId xmlns:p14="http://schemas.microsoft.com/office/powerpoint/2010/main" val="335403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BB60-7CD2-284F-9E56-CD17054E5DCE}"/>
              </a:ext>
            </a:extLst>
          </p:cNvPr>
          <p:cNvSpPr>
            <a:spLocks noGrp="1"/>
          </p:cNvSpPr>
          <p:nvPr>
            <p:ph type="title"/>
          </p:nvPr>
        </p:nvSpPr>
        <p:spPr/>
        <p:txBody>
          <a:bodyPr/>
          <a:lstStyle/>
          <a:p>
            <a:r>
              <a:rPr lang="en-US" dirty="0"/>
              <a:t>Frequency Segments</a:t>
            </a:r>
          </a:p>
        </p:txBody>
      </p:sp>
      <p:sp>
        <p:nvSpPr>
          <p:cNvPr id="3" name="Text Placeholder 2">
            <a:extLst>
              <a:ext uri="{FF2B5EF4-FFF2-40B4-BE49-F238E27FC236}">
                <a16:creationId xmlns:a16="http://schemas.microsoft.com/office/drawing/2014/main" id="{43BCA7DA-A53B-8248-B102-5889CF13A6C4}"/>
              </a:ext>
            </a:extLst>
          </p:cNvPr>
          <p:cNvSpPr>
            <a:spLocks noGrp="1"/>
          </p:cNvSpPr>
          <p:nvPr>
            <p:ph type="body" idx="1"/>
          </p:nvPr>
        </p:nvSpPr>
        <p:spPr>
          <a:xfrm>
            <a:off x="415600" y="1780674"/>
            <a:ext cx="11360800" cy="609442"/>
          </a:xfrm>
        </p:spPr>
        <p:txBody>
          <a:bodyPr/>
          <a:lstStyle/>
          <a:p>
            <a:r>
              <a:rPr lang="en-US" sz="1800" dirty="0"/>
              <a:t>These are the frequency bands and aggregated groups. They’re fairly self explanatory.</a:t>
            </a:r>
          </a:p>
          <a:p>
            <a:r>
              <a:rPr lang="en-US" sz="1800" dirty="0"/>
              <a:t>They are only the frequency to </a:t>
            </a:r>
            <a:r>
              <a:rPr lang="en-US" sz="1800" dirty="0" err="1"/>
              <a:t>iPlayer</a:t>
            </a:r>
            <a:r>
              <a:rPr lang="en-US" sz="1800" dirty="0"/>
              <a:t>.</a:t>
            </a:r>
          </a:p>
        </p:txBody>
      </p:sp>
      <p:graphicFrame>
        <p:nvGraphicFramePr>
          <p:cNvPr id="4" name="Table 3">
            <a:extLst>
              <a:ext uri="{FF2B5EF4-FFF2-40B4-BE49-F238E27FC236}">
                <a16:creationId xmlns:a16="http://schemas.microsoft.com/office/drawing/2014/main" id="{028B453A-EC9D-5741-82B3-8C28DCA32983}"/>
              </a:ext>
            </a:extLst>
          </p:cNvPr>
          <p:cNvGraphicFramePr>
            <a:graphicFrameLocks noGrp="1"/>
          </p:cNvGraphicFramePr>
          <p:nvPr>
            <p:extLst>
              <p:ext uri="{D42A27DB-BD31-4B8C-83A1-F6EECF244321}">
                <p14:modId xmlns:p14="http://schemas.microsoft.com/office/powerpoint/2010/main" val="1736710716"/>
              </p:ext>
            </p:extLst>
          </p:nvPr>
        </p:nvGraphicFramePr>
        <p:xfrm>
          <a:off x="3301874" y="3164436"/>
          <a:ext cx="5271758" cy="2801800"/>
        </p:xfrm>
        <a:graphic>
          <a:graphicData uri="http://schemas.openxmlformats.org/drawingml/2006/table">
            <a:tbl>
              <a:tblPr>
                <a:tableStyleId>{5C22544A-7EE6-4342-B048-85BDC9FD1C3A}</a:tableStyleId>
              </a:tblPr>
              <a:tblGrid>
                <a:gridCol w="2445756">
                  <a:extLst>
                    <a:ext uri="{9D8B030D-6E8A-4147-A177-3AD203B41FA5}">
                      <a16:colId xmlns:a16="http://schemas.microsoft.com/office/drawing/2014/main" val="3500519440"/>
                    </a:ext>
                  </a:extLst>
                </a:gridCol>
                <a:gridCol w="2826002">
                  <a:extLst>
                    <a:ext uri="{9D8B030D-6E8A-4147-A177-3AD203B41FA5}">
                      <a16:colId xmlns:a16="http://schemas.microsoft.com/office/drawing/2014/main" val="1285037596"/>
                    </a:ext>
                  </a:extLst>
                </a:gridCol>
              </a:tblGrid>
              <a:tr h="280180">
                <a:tc>
                  <a:txBody>
                    <a:bodyPr/>
                    <a:lstStyle/>
                    <a:p>
                      <a:pPr algn="l" fontAlgn="b"/>
                      <a:r>
                        <a:rPr lang="en-GB" sz="1600" u="none" strike="noStrike">
                          <a:effectLst/>
                        </a:rPr>
                        <a:t>frequency_band</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frequency_group_aggregated</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33021056"/>
                  </a:ext>
                </a:extLst>
              </a:tr>
              <a:tr h="280180">
                <a:tc>
                  <a:txBody>
                    <a:bodyPr/>
                    <a:lstStyle/>
                    <a:p>
                      <a:pPr algn="l" fontAlgn="b"/>
                      <a:r>
                        <a:rPr lang="en-GB" sz="1600" u="none" strike="noStrike" dirty="0">
                          <a:effectLst/>
                        </a:rPr>
                        <a:t>A. daily (5+ days per week)</a:t>
                      </a:r>
                      <a:endParaRPr lang="en-GB"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weekly</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95917297"/>
                  </a:ext>
                </a:extLst>
              </a:tr>
              <a:tr h="280180">
                <a:tc>
                  <a:txBody>
                    <a:bodyPr/>
                    <a:lstStyle/>
                    <a:p>
                      <a:pPr algn="l" fontAlgn="b"/>
                      <a:r>
                        <a:rPr lang="en-GB" sz="1600" u="none" strike="noStrike">
                          <a:effectLst/>
                        </a:rPr>
                        <a:t>B. 2-5 days per week</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weekly</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47822111"/>
                  </a:ext>
                </a:extLst>
              </a:tr>
              <a:tr h="280180">
                <a:tc>
                  <a:txBody>
                    <a:bodyPr/>
                    <a:lstStyle/>
                    <a:p>
                      <a:pPr algn="l" fontAlgn="b"/>
                      <a:r>
                        <a:rPr lang="en-GB" sz="1600" u="none" strike="noStrike">
                          <a:effectLst/>
                        </a:rPr>
                        <a:t>C. 1-2 days per week</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weekly</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20928501"/>
                  </a:ext>
                </a:extLst>
              </a:tr>
              <a:tr h="280180">
                <a:tc>
                  <a:txBody>
                    <a:bodyPr/>
                    <a:lstStyle/>
                    <a:p>
                      <a:pPr algn="l" fontAlgn="b"/>
                      <a:r>
                        <a:rPr lang="en-GB" sz="1600" u="none" strike="noStrike">
                          <a:effectLst/>
                        </a:rPr>
                        <a:t>D. fortnightly</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infrequent</a:t>
                      </a:r>
                      <a:endParaRPr lang="en-GB"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9188452"/>
                  </a:ext>
                </a:extLst>
              </a:tr>
              <a:tr h="280180">
                <a:tc>
                  <a:txBody>
                    <a:bodyPr/>
                    <a:lstStyle/>
                    <a:p>
                      <a:pPr algn="l" fontAlgn="b"/>
                      <a:r>
                        <a:rPr lang="en-GB" sz="1600" u="none" strike="noStrike">
                          <a:effectLst/>
                        </a:rPr>
                        <a:t>E. monthly</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infrequent</a:t>
                      </a:r>
                      <a:endParaRPr lang="en-GB"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5119616"/>
                  </a:ext>
                </a:extLst>
              </a:tr>
              <a:tr h="280180">
                <a:tc>
                  <a:txBody>
                    <a:bodyPr/>
                    <a:lstStyle/>
                    <a:p>
                      <a:pPr algn="l" fontAlgn="b"/>
                      <a:r>
                        <a:rPr lang="en-GB" sz="1600" u="none" strike="noStrike">
                          <a:effectLst/>
                        </a:rPr>
                        <a:t>F. less than monthly</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infrequent</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92679609"/>
                  </a:ext>
                </a:extLst>
              </a:tr>
              <a:tr h="280180">
                <a:tc>
                  <a:txBody>
                    <a:bodyPr/>
                    <a:lstStyle/>
                    <a:p>
                      <a:pPr algn="l" fontAlgn="b"/>
                      <a:r>
                        <a:rPr lang="en-GB" sz="1600" u="none" strike="noStrike">
                          <a:effectLst/>
                        </a:rPr>
                        <a:t>G. last seen 13-26 weeks ago</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re-activated</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92260443"/>
                  </a:ext>
                </a:extLst>
              </a:tr>
              <a:tr h="280180">
                <a:tc>
                  <a:txBody>
                    <a:bodyPr/>
                    <a:lstStyle/>
                    <a:p>
                      <a:pPr algn="l" fontAlgn="b"/>
                      <a:r>
                        <a:rPr lang="en-GB" sz="1600" u="none" strike="noStrike">
                          <a:effectLst/>
                        </a:rPr>
                        <a:t>H. last seen 26-52 weeks ago</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re-activated</a:t>
                      </a:r>
                      <a:endParaRPr lang="en-GB"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27881879"/>
                  </a:ext>
                </a:extLst>
              </a:tr>
              <a:tr h="280180">
                <a:tc>
                  <a:txBody>
                    <a:bodyPr/>
                    <a:lstStyle/>
                    <a:p>
                      <a:pPr algn="l" fontAlgn="b"/>
                      <a:r>
                        <a:rPr lang="en-GB" sz="1600" u="none" strike="noStrike">
                          <a:effectLst/>
                        </a:rPr>
                        <a:t>I. dormant</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re-activated</a:t>
                      </a:r>
                      <a:endParaRPr lang="en-GB"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2042236"/>
                  </a:ext>
                </a:extLst>
              </a:tr>
            </a:tbl>
          </a:graphicData>
        </a:graphic>
      </p:graphicFrame>
    </p:spTree>
    <p:extLst>
      <p:ext uri="{BB962C8B-B14F-4D97-AF65-F5344CB8AC3E}">
        <p14:creationId xmlns:p14="http://schemas.microsoft.com/office/powerpoint/2010/main" val="1048801145"/>
      </p:ext>
    </p:extLst>
  </p:cSld>
  <p:clrMapOvr>
    <a:masterClrMapping/>
  </p:clrMapOvr>
</p:sld>
</file>

<file path=ppt/theme/theme1.xml><?xml version="1.0" encoding="utf-8"?>
<a:theme xmlns:a="http://schemas.openxmlformats.org/drawingml/2006/main" name="Office Theme">
  <a:themeElements>
    <a:clrScheme name="DataForce">
      <a:dk1>
        <a:srgbClr val="000000"/>
      </a:dk1>
      <a:lt1>
        <a:srgbClr val="FFFFFF"/>
      </a:lt1>
      <a:dk2>
        <a:srgbClr val="44546A"/>
      </a:dk2>
      <a:lt2>
        <a:srgbClr val="E7E6E6"/>
      </a:lt2>
      <a:accent1>
        <a:srgbClr val="FF9200"/>
      </a:accent1>
      <a:accent2>
        <a:srgbClr val="FF40FF"/>
      </a:accent2>
      <a:accent3>
        <a:srgbClr val="932092"/>
      </a:accent3>
      <a:accent4>
        <a:srgbClr val="FEFFFF"/>
      </a:accent4>
      <a:accent5>
        <a:srgbClr val="000000"/>
      </a:accent5>
      <a:accent6>
        <a:srgbClr val="000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16717</TotalTime>
  <Words>648</Words>
  <Application>Microsoft Macintosh PowerPoint</Application>
  <PresentationFormat>Widescreen</PresentationFormat>
  <Paragraphs>70</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Content Consumption Table</vt:lpstr>
      <vt:lpstr>Journeys to Content Consumption</vt:lpstr>
      <vt:lpstr>Deduplication Process</vt:lpstr>
      <vt:lpstr>Deduplication Process</vt:lpstr>
      <vt:lpstr>Deduplication Process</vt:lpstr>
      <vt:lpstr>Result Analysis</vt:lpstr>
      <vt:lpstr>Frequency Segments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 Banks</dc:creator>
  <cp:lastModifiedBy>Vicky Banks</cp:lastModifiedBy>
  <cp:revision>277</cp:revision>
  <dcterms:created xsi:type="dcterms:W3CDTF">2020-06-17T14:11:47Z</dcterms:created>
  <dcterms:modified xsi:type="dcterms:W3CDTF">2020-09-08T14:48:17Z</dcterms:modified>
</cp:coreProperties>
</file>