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 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Proposed questions to answer with the analysis:</a:t>
            </a:r>
            <a:endParaRPr sz="2622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Variable/Target/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 process, data used in </a:t>
            </a: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findings wednesday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