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 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Proposed questions to answer with the analysis:</a:t>
            </a:r>
            <a:endParaRPr sz="2622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Variable/Target/ ?DRAFT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DRAFT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all data deemed necessary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 in Jupyter Notebook: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-Rearranging columns and rows in </a:t>
            </a:r>
            <a:r>
              <a:rPr lang="en"/>
              <a:t>order</a:t>
            </a:r>
            <a:r>
              <a:rPr lang="en"/>
              <a:t> to read data as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-Plotting data to help determine the trends or patterns to dive in deeper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-[Need to do a join]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Creating a line of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DRAFT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Finalize ML -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Continuing working on this portion as we improve and modify our ML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-Heat Map of 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level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income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geographic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