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6099cb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6099cb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768d52d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768d52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3f0057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3f0057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3f0057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3f0057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3f0057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53f0057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3f0057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53f0057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3f005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53f005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3f0057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3f0057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768d52d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768d52d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768d52d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768d52d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Educational Attainment on per Capita Growth by State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27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dk1"/>
                </a:highlight>
              </a:rPr>
              <a:t>Vicky, Adrianna, Jared, Liliya, Yousief</a:t>
            </a:r>
            <a:endParaRPr sz="33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-Heat Map of 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level education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income per capita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geographic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Tools and Libraries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2236725" y="1567550"/>
            <a:ext cx="24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Python 3.7.11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Pandas 1.3.5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Requests 2.26.0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Census Data 1.15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Pathlib 2.3.6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Matplotlib 3.5.0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Sklearn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Jupyter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pgAdmin 5.7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PostgreSQL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Desktop 20.4.2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Public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Microsoft Excel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Google Drive, Docs, Slides</a:t>
            </a:r>
            <a:endParaRPr sz="6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taken on the challenge to </a:t>
            </a:r>
            <a:r>
              <a:rPr lang="en" sz="1800"/>
              <a:t>dissect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impact education has on per capita growth year over year on state level.  The goal of our proposed question is to </a:t>
            </a:r>
            <a:r>
              <a:rPr lang="en" sz="1800"/>
              <a:t>identify trends by state, region  and/or education. 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Collectively we hope to identify the indicators of monetary impact by educational attainment by state.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48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Proposed questions to answer with the analysis:</a:t>
            </a:r>
            <a:endParaRPr sz="2622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5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impact education has on per capita growth year over year in each state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notable patterns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states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regions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outliers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which state or education attainment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collected for analysis is from 2005 - 2019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Per Capita Income by State</a:t>
            </a:r>
            <a:endParaRPr sz="1107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Bureau of Economic Analysis: Regional Economic </a:t>
            </a:r>
            <a:r>
              <a:rPr lang="en" sz="1107"/>
              <a:t>Accounts</a:t>
            </a:r>
            <a:r>
              <a:rPr lang="en" sz="1107"/>
              <a:t>, Personal Income (State and Local), Annual Personal Income and Employment by State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	 https://apps.bea.gov/regional/downloadzip.cfm, SAINC5N_ALLAREAS_1998_2020.csv</a:t>
            </a:r>
            <a:endParaRPr sz="875">
              <a:solidFill>
                <a:schemeClr val="dk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Educational attainment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Census.gov: American Community Survey, Selected Social Characteristics in the United States, 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https://data.census.gov/cedsci/table?q=DP02&amp;g=0100000US%240400000&amp;tid=ACSDP1Y2019.DP02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Key Features was the first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Levels: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Less than 9th grade	-9th to 12th grade 		- High School 	-Some College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-Associate’s Degree	-Bachelor’s Degree	- Graduate Degree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Variable/Target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-Per Capita Income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DRAFT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all data deemed necessary to 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-API pull of data to 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Preprocessing in Jupyter Notebook: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-Removing  columns and rows </a:t>
            </a:r>
            <a:r>
              <a:rPr lang="en"/>
              <a:t>deemed unnecessary i</a:t>
            </a:r>
            <a:r>
              <a:rPr lang="en"/>
              <a:t>n </a:t>
            </a:r>
            <a:r>
              <a:rPr lang="en"/>
              <a:t>order</a:t>
            </a:r>
            <a:r>
              <a:rPr lang="en"/>
              <a:t> to read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Converting objects to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-Plotting data to help determine the trends or patterns to dive in deeper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-[Need to do a join]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DRAFT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120150" y="1537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Creating a line of regression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positive relationship was observed with some outliers to dissect  further in analysis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Initially the model was trained using the </a:t>
            </a:r>
            <a:r>
              <a:rPr lang="en"/>
              <a:t>singular</a:t>
            </a:r>
            <a:r>
              <a:rPr lang="en"/>
              <a:t> linear regression.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From the linear regression we were able to gather metrics such as r2, coefficients and intercepts which were output to a json file used in Tableau.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Continuing working on this portion as we improve and modify our ML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Squared Indicator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800" y="1161725"/>
            <a:ext cx="6040224" cy="37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525" y="4271600"/>
            <a:ext cx="1282750" cy="6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Indicator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300" y="1460950"/>
            <a:ext cx="6075401" cy="33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575" y="4317350"/>
            <a:ext cx="1256200" cy="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