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8d2180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8d2180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fb5f57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fb5f57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b696f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b696f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b696f6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b696f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b696f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7b696f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696f6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b696f6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8d2180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8d2180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vicky.carlson/viz/EffectofEducationalAttainmentonPerCapitaIncomeGrowth/Story1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yousief.beyene/viz/CoefIndicatorofalleducationalattainments/Sheet1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0" y="3014175"/>
            <a:ext cx="2384333" cy="19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78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Linear regression model  indicated directionality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Model  measured the association between seven levels of educational attainment and income</a:t>
            </a:r>
            <a:r>
              <a:rPr lang="en"/>
              <a:t>, excluding state data specification.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model mapped the correlation between education and income by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Coefficients for each model show how education impacts income, but only R2 = 67%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a Random Forest model with very high predictive capacity (R2 = 86%)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is non-linear and can’t describe impact directionality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Coefficient of the linear regression model indicates directionality; RF importances indicate degree of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Combining the two metrics uses  the best of both models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150" y="3014175"/>
            <a:ext cx="2384333" cy="19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50" y="1596850"/>
            <a:ext cx="4213750" cy="30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749" y="1631748"/>
            <a:ext cx="1197750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723350" y="1676288"/>
            <a:ext cx="39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tables: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Input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Machine Learning Results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122" y="1567563"/>
            <a:ext cx="2746675" cy="3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3581950"/>
            <a:ext cx="1464900" cy="82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Analysis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was a clear direction for our model and for each educational attainment level.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9th-12th grade, Bachelor’s degree and Graduate </a:t>
            </a:r>
            <a:r>
              <a:rPr lang="en"/>
              <a:t>degrees</a:t>
            </a:r>
            <a:r>
              <a:rPr lang="en"/>
              <a:t> had the greatest relational influence on per capita income.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 that was created is robust!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050" y="2338100"/>
            <a:ext cx="4219648" cy="2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779900" y="1567550"/>
            <a:ext cx="60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Zone in on the why behind the outliers such as Montana, </a:t>
            </a:r>
            <a:r>
              <a:rPr lang="en"/>
              <a:t>Louisiana, </a:t>
            </a:r>
            <a:r>
              <a:rPr lang="en"/>
              <a:t>Alaska  &amp; Nevada.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Additional factors, such as gender, race,  age and migrant population and analyze their impact.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Expand Machine Learning Model.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Identify primary industries in each state and patterns they create.</a:t>
            </a:r>
            <a:endParaRPr/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future analysis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250" y="2675538"/>
            <a:ext cx="982624" cy="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would be done differently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2293950" y="1582200"/>
            <a:ext cx="549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Dive in deeper into the data and trends identified.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Structure output in Jupyter notebook as CSV instead of JSON.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Analyze more data, going further back historically.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025" y="3167150"/>
            <a:ext cx="2057374" cy="205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3322750"/>
            <a:ext cx="1428750" cy="7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3" y="1848213"/>
            <a:ext cx="934163" cy="9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</a:t>
            </a:r>
            <a:r>
              <a:rPr lang="en" sz="2622"/>
              <a:t>uestions to Answer with the Analysis:</a:t>
            </a:r>
            <a:endParaRPr sz="2622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attainment?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00" y="3776375"/>
            <a:ext cx="1515499" cy="10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51540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9th to 12th grade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49525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School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305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College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414275" y="2336550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than 9th grade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414275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Associate’s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515400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Bachelor’s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495250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Graduate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414275" y="3527125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Capita Income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Pulling all data to CSV file to determine which available features were going to be used in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pull of data from census.gov website for years 2005  - 2019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pull varied between the years 2005 - 2007 to  2008 -2019 due to </a:t>
            </a:r>
            <a:r>
              <a:rPr lang="en"/>
              <a:t>website and survey </a:t>
            </a:r>
            <a:r>
              <a:rPr lang="en"/>
              <a:t> reconstruction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preprocessing of per capita income by state from BEA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in Jupyter Notebook: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objects to 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Reordering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Plotting data to help determine the patterns to dive in deeper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475" y="2387425"/>
            <a:ext cx="3413025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6288625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499650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0675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73000" y="1244700"/>
            <a:ext cx="7463400" cy="26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positive and negative linear regression relationship is observed when categorized by the type of  educational attainment.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linear regression we were able to attain below metrics: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70" y="3419775"/>
            <a:ext cx="2091350" cy="1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645" y="3396884"/>
            <a:ext cx="2144700" cy="153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627" y="3396875"/>
            <a:ext cx="2144700" cy="153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https://public.tableau.com/app/profile/yousief.beyene/viz/CoefIndicatorofalleducationalattainments/Sheet1</a:t>
            </a:r>
            <a:r>
              <a:rPr lang="en" sz="1500"/>
              <a:t> </a:t>
            </a:r>
            <a:endParaRPr sz="15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300" y="2369650"/>
            <a:ext cx="2388125" cy="2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