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68d52d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768d52d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6099cb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6099cb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768d52d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768d52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68d52d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768d52d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768d52d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768d52d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ublic.tableau.com/app/profile/vicky.carlson/viz/EffectofEducationalAttainmentonPerCapitaIncomeGrowth/Story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Indicator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300" y="1460950"/>
            <a:ext cx="6075401" cy="33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575" y="4317350"/>
            <a:ext cx="1256200" cy="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Vicky’s Tableau Link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https://public.tableau.com/app/profile/vicky.carlson/viz/EffectofEducationalAttainmentonPerCapitaIncomeGrowth/Story1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See if we can capture the </a:t>
            </a:r>
            <a:r>
              <a:rPr lang="en"/>
              <a:t>transformation</a:t>
            </a:r>
            <a:r>
              <a:rPr lang="en"/>
              <a:t> clip and insert into 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Tableau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-Heat Map of 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level 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income per capita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geographic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Tools and Libraries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2236725" y="1567550"/>
            <a:ext cx="24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Python 3.7.11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Pandas 1.3.5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Requests 2.26.0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Census Data 1.15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Pathlib 2.3.6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Matplotlib 3.5.0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Sklearn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Jupyter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pgAdmin 5.7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PostgreSQL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Desktop 20.4.2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Public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Microsoft Excel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Google Drive, Docs, Slides</a:t>
            </a:r>
            <a:endParaRPr sz="6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 on state level.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Proposed questions to answer with the analysis:</a:t>
            </a:r>
            <a:endParaRPr sz="2622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collected for analysis is from 2005 - 2019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Less than 9th grade	-9th to 12th grade 		- High School 	-Some College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-Associate’s Degree	-Bachelor’s Degree	- Graduate Degree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-Per Capita Income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DRAFT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all data deemed necessary to 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-API pull of data to 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Preprocessing in Jupyter Notebook: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-Removing  columns and rows </a:t>
            </a:r>
            <a:r>
              <a:rPr lang="en"/>
              <a:t>deemed unnecessary i</a:t>
            </a:r>
            <a:r>
              <a:rPr lang="en"/>
              <a:t>n </a:t>
            </a:r>
            <a:r>
              <a:rPr lang="en"/>
              <a:t>order</a:t>
            </a:r>
            <a:r>
              <a:rPr lang="en"/>
              <a:t> to read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Converting objects to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-Plotting data to help determine the trends or patterns to dive in deeper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-[Need to do a join]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Linear Regression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63975" y="17790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Creating a line of regression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positive relationship was observed with some outliers to dissect  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270" y="1779050"/>
            <a:ext cx="4200115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Machine Learning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Initially the model was trained using the singular linear regression.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From the linear regression we were able to gather metrics such as r2, coefficients and intercepts which were output to a json file used in Tableau.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Continuing working on this portion as we improve and modify our ML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Squared Indicator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800" y="1161725"/>
            <a:ext cx="6040224" cy="37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525" y="4271600"/>
            <a:ext cx="1282750" cy="6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