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768d52d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768d52d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68d52d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768d52d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768d52d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768d52d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7b696f6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7b696f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7b696f6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7b696f6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7b696f6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7b696f6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768d5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768d5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b696f6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b696f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app/profile/vicky.carlson/viz/EffectofEducationalAttainmentonPerCapitaIncomeGrowth/Story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Linear regression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Squared Indicator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00" y="1161725"/>
            <a:ext cx="6040224" cy="37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25" y="4271600"/>
            <a:ext cx="1282750" cy="6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Indicator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300" y="1460950"/>
            <a:ext cx="6075401" cy="33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75" y="4317350"/>
            <a:ext cx="1256200" cy="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analysis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for future analysis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that would be done differently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Tools and Libraries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2236725" y="1567550"/>
            <a:ext cx="24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Python 3.7.11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Pandas 1.3.5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Requests 2.26.0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Census Data 1.15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Pathlib 2.3.6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Matplotlib 3.5.0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Sklearn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Jupyter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pgAdmin 5.7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PostgreSQL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Desktop 20.4.2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Public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Microsoft Excel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Google Drive, Docs, Slides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 on state level.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5" y="3322750"/>
            <a:ext cx="1428750" cy="7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13" y="1848213"/>
            <a:ext cx="934163" cy="93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Q</a:t>
            </a:r>
            <a:r>
              <a:rPr lang="en" sz="2622"/>
              <a:t>uestions to answer with the analysis:</a:t>
            </a:r>
            <a:endParaRPr sz="2622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Pulling all data to CSV file to determine which available features were going to be used in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pull of data from census.gov website for years 2005  - 2019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 pull varied between the years 2005 - 2007 to  2008 -2019 due to </a:t>
            </a:r>
            <a:r>
              <a:rPr lang="en"/>
              <a:t>website and survey </a:t>
            </a:r>
            <a:r>
              <a:rPr lang="en"/>
              <a:t> reconstruction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preprocessing of per capita income by state from BEA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in Jupyter Notebook: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 columns and rows </a:t>
            </a:r>
            <a:r>
              <a:rPr lang="en"/>
              <a:t>deemed unnecessary i</a:t>
            </a:r>
            <a:r>
              <a:rPr lang="en"/>
              <a:t>n </a:t>
            </a:r>
            <a:r>
              <a:rPr lang="en"/>
              <a:t>order</a:t>
            </a:r>
            <a:r>
              <a:rPr lang="en"/>
              <a:t> to read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Converting objects to strings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Reordering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Plotting data to help determine the patterns to dive in deeper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Tableau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https://public.tableau.com/app/profile/vicky.carlson/viz/EffectofEducationalAttainmentonPerCapitaIncomeGrowth/Story1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39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SQL pgAdmin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Database Creation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Database connected to Machine Learning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Data is then stored for future reference</a:t>
            </a:r>
            <a:endParaRPr sz="17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022" y="1567550"/>
            <a:ext cx="2746675" cy="3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Linear Regression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63975" y="1779050"/>
            <a:ext cx="32745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positive linear regression relationship is observed with some outliers to identify further.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linear regression we were able to attain below metrics: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R2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Coefficients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Intercept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70" y="1779050"/>
            <a:ext cx="4200115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