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768d52d8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768d52d8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68d21802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68d21802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7b696f6e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7b696f6e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7b696f6e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7b696f6e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7b696f6e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17b696f6e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7b696f6e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7b696f6e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768d52d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1768d52d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53f00578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53f00578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53f00578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53f00578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53f00578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53f00578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53f00578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53f00578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53f00578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53f00578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6099cb5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6099cb5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53f00578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53f00578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68d21802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68d21802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ublic.tableau.com/app/profile/vicky.carlson/viz/EffectofEducationalAttainmentonPerCapitaIncomeGrowth/Story1" TargetMode="External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ublic.tableau.com/app/profile/yousief.beyene/viz/CoefIndicatorofalleducationalattainments/Sheet1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of Educational Attainment on per Capita Growth by State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1700" y="42707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highlight>
                  <a:schemeClr val="dk1"/>
                </a:highlight>
              </a:rPr>
              <a:t>Vicky, Adrianna, Jared, Liliya, Yousief</a:t>
            </a:r>
            <a:endParaRPr sz="33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Machine Learning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SKLearn Linear regression model  to train regressions.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First Model  measured the association between seven levels of educational attainment and income, excluding state data specification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Second Model each state and each level of education type correlation to income for each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Third Model combined models of </a:t>
            </a:r>
            <a:r>
              <a:rPr lang="en"/>
              <a:t>education</a:t>
            </a:r>
            <a:r>
              <a:rPr lang="en"/>
              <a:t> and income for each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models yielded the data, R2 , intercept and slope are outputted in JSON-like format used for further analysis and  modeling.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Machine Learning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Databases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386325" y="1676288"/>
            <a:ext cx="3991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Two tables:</a:t>
            </a:r>
            <a:endParaRPr sz="1700"/>
          </a:p>
          <a:p>
            <a:pPr indent="-33655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Input</a:t>
            </a:r>
            <a:endParaRPr sz="1700"/>
          </a:p>
          <a:p>
            <a:pPr indent="-3365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Output</a:t>
            </a:r>
            <a:endParaRPr sz="17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Machine Learning Results</a:t>
            </a:r>
            <a:endParaRPr sz="17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922" y="1567563"/>
            <a:ext cx="2746675" cy="31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5550" y="3435450"/>
            <a:ext cx="1464900" cy="820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of analysis</a:t>
            </a:r>
            <a:endParaRPr/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Directionality, </a:t>
            </a:r>
            <a:r>
              <a:rPr lang="en"/>
              <a:t>outline</a:t>
            </a:r>
            <a:r>
              <a:rPr lang="en"/>
              <a:t> states, outling education level bachelors 9-12 graduate, model that works what we found is robust.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[Insert Heat Map updated version]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for future analysis</a:t>
            </a:r>
            <a:endParaRPr/>
          </a:p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in on the Outliers Montana, </a:t>
            </a:r>
            <a:r>
              <a:rPr lang="en"/>
              <a:t>Louisiana</a:t>
            </a:r>
            <a:r>
              <a:rPr lang="en"/>
              <a:t> and Alaska Nevada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Split data </a:t>
            </a:r>
            <a:r>
              <a:rPr lang="en"/>
              <a:t>further</a:t>
            </a:r>
            <a:r>
              <a:rPr lang="en"/>
              <a:t> gender,  race migrant population, 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Expand Machine Learning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Other </a:t>
            </a:r>
            <a:r>
              <a:rPr lang="en"/>
              <a:t>impact on per capita income - </a:t>
            </a:r>
            <a:r>
              <a:rPr lang="en"/>
              <a:t>Primary Industries by state, industry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Geographical income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Anything that would be done differently</a:t>
            </a:r>
            <a:endParaRPr/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Dive in deeper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Structure output as csv instead of JSON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 further back on the data years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Technologies, Languages, Tools and Libraries</a:t>
            </a:r>
            <a:endParaRPr/>
          </a:p>
        </p:txBody>
      </p:sp>
      <p:sp>
        <p:nvSpPr>
          <p:cNvPr id="232" name="Google Shape;232;p28"/>
          <p:cNvSpPr txBox="1"/>
          <p:nvPr>
            <p:ph idx="1" type="body"/>
          </p:nvPr>
        </p:nvSpPr>
        <p:spPr>
          <a:xfrm>
            <a:off x="2236725" y="1567550"/>
            <a:ext cx="2463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/>
              <a:t>Python 3.7.11</a:t>
            </a:r>
            <a:endParaRPr sz="61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Pandas 1.3.5</a:t>
            </a:r>
            <a:endParaRPr sz="61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Requests 2.26.0</a:t>
            </a:r>
            <a:endParaRPr sz="61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Census Data 1.15</a:t>
            </a:r>
            <a:endParaRPr sz="61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Pathlib 2.3.6</a:t>
            </a:r>
            <a:endParaRPr sz="61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Matplotlib 3.5.0</a:t>
            </a:r>
            <a:endParaRPr sz="61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Sklearn 1.0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/>
              <a:t>Jupyter 1.0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pgAdmin 5.7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PostgreSQL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Tableau Desktop 20.4.2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Tableau Public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Microsoft Excel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Google Drive, Docs, Slides</a:t>
            </a:r>
            <a:endParaRPr sz="60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of Topic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have taken on the challenge to </a:t>
            </a:r>
            <a:r>
              <a:rPr lang="en" sz="1800"/>
              <a:t>dissect</a:t>
            </a:r>
            <a:r>
              <a:rPr lang="en" sz="1800"/>
              <a:t> </a:t>
            </a:r>
            <a:r>
              <a:rPr lang="en" sz="1800"/>
              <a:t>the</a:t>
            </a:r>
            <a:r>
              <a:rPr lang="en" sz="1800"/>
              <a:t> impact education has on per capita growth year over year on state level.  The goal of our proposed question is to </a:t>
            </a:r>
            <a:r>
              <a:rPr lang="en" sz="1800"/>
              <a:t>identify trends by state, region  and/or education. </a:t>
            </a:r>
            <a:endParaRPr sz="1800"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Collectively we hope to identify the indicators of monetary impact by educational attainment by state.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Per Capita Income by State</a:t>
            </a:r>
            <a:endParaRPr sz="1107"/>
          </a:p>
          <a:p>
            <a:pPr indent="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Bureau of Economic Analysis: Regional Economic </a:t>
            </a:r>
            <a:r>
              <a:rPr lang="en" sz="1107"/>
              <a:t>Accounts</a:t>
            </a:r>
            <a:r>
              <a:rPr lang="en" sz="1107"/>
              <a:t>, Personal Income (State and Local), Annual Personal Income and Employment by State</a:t>
            </a:r>
            <a:endParaRPr sz="1107"/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	 https://apps.bea.gov/regional/downloadzip.cfm, SAINC5N_ALLAREAS_1998_2020.csv</a:t>
            </a:r>
            <a:endParaRPr sz="875">
              <a:solidFill>
                <a:schemeClr val="dk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07"/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Educational attainment</a:t>
            </a:r>
            <a:endParaRPr sz="1107"/>
          </a:p>
          <a:p>
            <a:pPr indent="45720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Census.gov: American Community Survey, Selected Social Characteristics in the United States, </a:t>
            </a:r>
            <a:endParaRPr sz="1107"/>
          </a:p>
          <a:p>
            <a:pPr indent="45720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https://data.census.gov/cedsci/table?q=DP02&amp;g=0100000US%240400000&amp;tid=ACSDP1Y2019.DP02</a:t>
            </a:r>
            <a:endParaRPr sz="1107"/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007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25" y="3322750"/>
            <a:ext cx="1428750" cy="74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713" y="1848213"/>
            <a:ext cx="934163" cy="934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4820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22"/>
              <a:t>Q</a:t>
            </a:r>
            <a:r>
              <a:rPr lang="en" sz="2622"/>
              <a:t>uestions to answer with the analysis:</a:t>
            </a:r>
            <a:endParaRPr sz="2622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581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</a:t>
            </a:r>
            <a:r>
              <a:rPr lang="en" sz="1800"/>
              <a:t>he impact education has on per capita growth year over year in each state.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Will there be notable patterns?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Are there patterns between states?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Are there patterns between regions?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Are there outliers?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so, which state or education attainment?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Key Features was the first step: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Education Levels: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Less than 9th grade	-9th to 12th grade 		- High School 	-Some College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-Associate’s Degree	-Bachelor’s Degree	- Graduate Degree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Dependent Variable/Target: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Per Capita Income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Pulling all data to CSV file to determine which available features were going to be used in 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API pull of data from census.gov website for years 2005  - 2019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API pull varied between the years 2005 - 2007 to  2008 -2019 due to </a:t>
            </a:r>
            <a:r>
              <a:rPr lang="en"/>
              <a:t>website and survey </a:t>
            </a:r>
            <a:r>
              <a:rPr lang="en"/>
              <a:t> reconstruction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Download and preprocessing of per capita income by state from BEA website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Preprocessing in Jupyter Notebook: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Removing  columns and rows </a:t>
            </a:r>
            <a:r>
              <a:rPr lang="en"/>
              <a:t>deemed unnecessary i</a:t>
            </a:r>
            <a:r>
              <a:rPr lang="en"/>
              <a:t>n </a:t>
            </a:r>
            <a:r>
              <a:rPr lang="en"/>
              <a:t>order</a:t>
            </a:r>
            <a:r>
              <a:rPr lang="en"/>
              <a:t> to read data.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Converting objects to strings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Reordering columns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Plotting data to help determine the patterns to dive in deeper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- Tableau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https://public.tableau.com/app/profile/vicky.carlson/viz/EffectofEducationalAttainmentonPerCapitaIncomeGrowth/Story1</a:t>
            </a: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7475" y="2387425"/>
            <a:ext cx="3413025" cy="25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Linear Regression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863975" y="1779050"/>
            <a:ext cx="32745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positive linear regression relationship is observed with some outliers to identify further.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the linear regression we were able to attain below metrics:</a:t>
            </a:r>
            <a:endParaRPr/>
          </a:p>
          <a:p>
            <a:pPr indent="-311150" lvl="0" marL="9144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R2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Coefficients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Intercept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270" y="1779050"/>
            <a:ext cx="4200115" cy="291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- Tableau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https://public.tableau.com/app/profile/yousief.beyene/viz/CoefIndicatorofalleducationalattainments/Sheet1</a:t>
            </a:r>
            <a:r>
              <a:rPr lang="en" sz="1500"/>
              <a:t> </a:t>
            </a:r>
            <a:endParaRPr sz="1500"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9875" y="2441725"/>
            <a:ext cx="6034149" cy="23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