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 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Variable/Target/ ?DRAFT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-Rearranging columns and rows in </a:t>
            </a:r>
            <a:r>
              <a:rPr lang="en"/>
              <a:t>order</a:t>
            </a:r>
            <a:r>
              <a:rPr lang="en"/>
              <a:t> to read data as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Finalize ML -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