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768d52d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768d52d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8d2180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8d2180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7fb5f57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7fb5f57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b696f6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7b696f6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b696f6e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b696f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b696f6e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7b696f6e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696f6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7b696f6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8d2180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8d2180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vicky.carlson/viz/EffectofEducationalAttainmentonPerCapitaIncomeGrowth/Story1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app/profile/yousief.beyene/viz/CoefIndicatorofalleducationalattainments/Sheet1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77" y="3375150"/>
            <a:ext cx="1933000" cy="1546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297500" y="1578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Linear regression model</a:t>
            </a:r>
            <a:r>
              <a:rPr lang="en"/>
              <a:t> measured the association between seven levels of educational attainment and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Forest model mapped the relative importance of each feature in predicting income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does not</a:t>
            </a:r>
            <a:r>
              <a:rPr lang="en"/>
              <a:t> accounts for all variance (R2 = .67)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Coefficients in the linear regression model indicate the direction of association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model has very high predictive capacity (R2 = .86)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Random Forest is non-linear and can’t describe impact directionality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Importances in the RF model shows how much each feature matters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Combining the two metrics uses  the best of both models</a:t>
            </a:r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477" y="3375150"/>
            <a:ext cx="1933000" cy="15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Machine Learning</a:t>
            </a:r>
            <a:endParaRPr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450" y="1596850"/>
            <a:ext cx="4213750" cy="30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2749" y="1631748"/>
            <a:ext cx="1197750" cy="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723350" y="1676288"/>
            <a:ext cx="399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Two tables: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Input</a:t>
            </a:r>
            <a:endParaRPr sz="1700"/>
          </a:p>
          <a:p>
            <a:pPr indent="-3365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Output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Machine Learning Results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0" l="6939" r="-6940" t="0"/>
          <a:stretch/>
        </p:blipFill>
        <p:spPr>
          <a:xfrm>
            <a:off x="5294122" y="1567563"/>
            <a:ext cx="2746675" cy="3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350" y="3581950"/>
            <a:ext cx="1464900" cy="82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of Analysis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There was a clear direction for our model and for each educational attainment level.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9th-12th grade, Bachelor’s degree and Graduate </a:t>
            </a:r>
            <a:r>
              <a:rPr lang="en"/>
              <a:t>degrees</a:t>
            </a:r>
            <a:r>
              <a:rPr lang="en"/>
              <a:t> had the greatest relative importance influence on per capita income.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Model that was created is robust!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200" y="2455325"/>
            <a:ext cx="4219648" cy="25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1779900" y="1567550"/>
            <a:ext cx="60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Zone in on the why behind the outliers such as Montana, </a:t>
            </a:r>
            <a:r>
              <a:rPr lang="en"/>
              <a:t>Louisiana, </a:t>
            </a:r>
            <a:r>
              <a:rPr lang="en"/>
              <a:t>Alaska  &amp; Nevada.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Additional factors, such as gender, race,  age and migrant population and analyze their impact.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Expand Machine Learning Model.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Identify primary industries in each state and patterns they create.</a:t>
            </a:r>
            <a:endParaRPr/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for Future Analysis</a:t>
            </a:r>
            <a:endParaRPr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250" y="2675538"/>
            <a:ext cx="982624" cy="6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Anything That Would Be Done Differently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2293950" y="1582200"/>
            <a:ext cx="549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Dive in deeper into the data and trends identified.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Structure output in Jupyter notebook as CSV instead of JSON.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Analyze more data, going further back historically.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Connect API calls to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025" y="3167150"/>
            <a:ext cx="2057374" cy="205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25" y="3322750"/>
            <a:ext cx="1428750" cy="7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13" y="1848213"/>
            <a:ext cx="934163" cy="9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Q</a:t>
            </a:r>
            <a:r>
              <a:rPr lang="en" sz="2622"/>
              <a:t>uestions to Answer with the Analysis</a:t>
            </a:r>
            <a:endParaRPr sz="2622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attainment?</a:t>
            </a:r>
            <a:endParaRPr sz="18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00" y="3776375"/>
            <a:ext cx="1515499" cy="10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351540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9th to 12th grade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549525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 School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7083050" y="23365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College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414275" y="2336550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than 9th grade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414275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Associate’s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3515400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Bachelor’s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495250" y="2736750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Graduate Degree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414275" y="3527125"/>
            <a:ext cx="21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 Capita Income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Pulling all data to CSV file to determine which available features were going to be used in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API pull of data from census.gov website for years 2005  - 2019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pull varied between the years 2005 - 2007 to  2008 -2019 due to </a:t>
            </a:r>
            <a:r>
              <a:rPr lang="en"/>
              <a:t>website and survey </a:t>
            </a:r>
            <a:r>
              <a:rPr lang="en"/>
              <a:t> reconstruction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and preprocessing of per capita income by state from BEA website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 in Jupyter Notebook: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objects to strings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Reordering columns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Plotting data to help determine the patterns to dive in deeper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https://public.tableau.com/app/profile/vicky.carlson/viz/EffectofEducationalAttainmentonPerCapitaIncomeGrowth/Story1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7475" y="2387425"/>
            <a:ext cx="3413025" cy="2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6288625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499650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10675" y="3416650"/>
            <a:ext cx="2144700" cy="14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Linear Regression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873000" y="1182525"/>
            <a:ext cx="7463400" cy="26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positive and negative linear regression relationship is observed when categorized by the type of  educational attainment.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Overall, higher levels of education was associated with higher incomes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linear regression we were able to attain below metrics: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R2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Coefficients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Intercept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70" y="3419775"/>
            <a:ext cx="2091350" cy="14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645" y="3396884"/>
            <a:ext cx="2144700" cy="153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8627" y="3396875"/>
            <a:ext cx="2144700" cy="1532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Tableau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https://public.tableau.com/app/profile/yousief.beyene/viz/CoefIndicatorofalleducationalattainments/Sheet1</a:t>
            </a:r>
            <a:r>
              <a:rPr lang="en" sz="1500"/>
              <a:t> </a:t>
            </a:r>
            <a:endParaRPr sz="15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300" y="2369650"/>
            <a:ext cx="2388125" cy="2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