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312" r:id="rId6"/>
    <p:sldId id="313" r:id="rId7"/>
    <p:sldId id="264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95136-EF91-4D1F-8137-05D6FF8C1C0F}">
  <a:tblStyle styleId="{A5595136-EF91-4D1F-8137-05D6FF8C1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8B8399-93F0-42D0-926C-C71513D01F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7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6FEDEA67-87F9-C805-C045-85007FBC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1EAC73EE-091B-BA57-C1ED-596DAFB0C6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9B7FBB25-2501-D0D5-6FC7-EBD6EFC00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98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>
          <a:extLst>
            <a:ext uri="{FF2B5EF4-FFF2-40B4-BE49-F238E27FC236}">
              <a16:creationId xmlns:a16="http://schemas.microsoft.com/office/drawing/2014/main" id="{78B22495-AB20-E5D5-1943-64017BBD1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>
            <a:extLst>
              <a:ext uri="{FF2B5EF4-FFF2-40B4-BE49-F238E27FC236}">
                <a16:creationId xmlns:a16="http://schemas.microsoft.com/office/drawing/2014/main" id="{C51E6629-C426-CF49-16FE-5D87E1F02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>
            <a:extLst>
              <a:ext uri="{FF2B5EF4-FFF2-40B4-BE49-F238E27FC236}">
                <a16:creationId xmlns:a16="http://schemas.microsoft.com/office/drawing/2014/main" id="{3A98BC04-404D-EB6E-9745-515959CFB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1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>
          <a:extLst>
            <a:ext uri="{FF2B5EF4-FFF2-40B4-BE49-F238E27FC236}">
              <a16:creationId xmlns:a16="http://schemas.microsoft.com/office/drawing/2014/main" id="{94E935C1-BB19-B583-3E9A-2224DFE6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92f4e0079_0_10:notes">
            <a:extLst>
              <a:ext uri="{FF2B5EF4-FFF2-40B4-BE49-F238E27FC236}">
                <a16:creationId xmlns:a16="http://schemas.microsoft.com/office/drawing/2014/main" id="{AEACDCCE-5BD7-1143-6CE1-01D688F3A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92f4e0079_0_10:notes">
            <a:extLst>
              <a:ext uri="{FF2B5EF4-FFF2-40B4-BE49-F238E27FC236}">
                <a16:creationId xmlns:a16="http://schemas.microsoft.com/office/drawing/2014/main" id="{95F57FE3-384A-CEAB-7176-0B621CF26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0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DA55805C-AC27-A7A5-E73F-FD560327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3AA454AF-0D84-4B69-7C08-C2F470FD2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456FC516-2605-38FA-1666-1AD5A3801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4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>
          <a:extLst>
            <a:ext uri="{FF2B5EF4-FFF2-40B4-BE49-F238E27FC236}">
              <a16:creationId xmlns:a16="http://schemas.microsoft.com/office/drawing/2014/main" id="{B871DE1E-F1D2-5675-6088-40832701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>
            <a:extLst>
              <a:ext uri="{FF2B5EF4-FFF2-40B4-BE49-F238E27FC236}">
                <a16:creationId xmlns:a16="http://schemas.microsoft.com/office/drawing/2014/main" id="{7696D787-B30E-3E1E-2DB5-D971CAE76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>
            <a:extLst>
              <a:ext uri="{FF2B5EF4-FFF2-40B4-BE49-F238E27FC236}">
                <a16:creationId xmlns:a16="http://schemas.microsoft.com/office/drawing/2014/main" id="{41D34818-CA25-D8C3-B869-72D90A253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4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>
          <a:extLst>
            <a:ext uri="{FF2B5EF4-FFF2-40B4-BE49-F238E27FC236}">
              <a16:creationId xmlns:a16="http://schemas.microsoft.com/office/drawing/2014/main" id="{2417AB5B-BB6D-14FD-7CBE-D2D721757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>
            <a:extLst>
              <a:ext uri="{FF2B5EF4-FFF2-40B4-BE49-F238E27FC236}">
                <a16:creationId xmlns:a16="http://schemas.microsoft.com/office/drawing/2014/main" id="{B1E93B1E-C3C0-6497-F53E-ED5CCF245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>
            <a:extLst>
              <a:ext uri="{FF2B5EF4-FFF2-40B4-BE49-F238E27FC236}">
                <a16:creationId xmlns:a16="http://schemas.microsoft.com/office/drawing/2014/main" id="{9586F3CC-DE53-6F56-5DF0-A44955A84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8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>
          <a:extLst>
            <a:ext uri="{FF2B5EF4-FFF2-40B4-BE49-F238E27FC236}">
              <a16:creationId xmlns:a16="http://schemas.microsoft.com/office/drawing/2014/main" id="{E9945D4B-D3BC-8281-D628-DE1F0F23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>
            <a:extLst>
              <a:ext uri="{FF2B5EF4-FFF2-40B4-BE49-F238E27FC236}">
                <a16:creationId xmlns:a16="http://schemas.microsoft.com/office/drawing/2014/main" id="{FB60341D-D507-442D-E8FB-647B50AFB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>
            <a:extLst>
              <a:ext uri="{FF2B5EF4-FFF2-40B4-BE49-F238E27FC236}">
                <a16:creationId xmlns:a16="http://schemas.microsoft.com/office/drawing/2014/main" id="{72DA688E-F777-9FB6-C880-EEE5A3CD6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1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334FA430-0B03-47AB-530D-DDA46D51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DA7540AE-4BA0-0D1E-7B32-D160BBD71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EB2F269A-727B-82CC-5BCF-64EADB354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9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>
          <a:extLst>
            <a:ext uri="{FF2B5EF4-FFF2-40B4-BE49-F238E27FC236}">
              <a16:creationId xmlns:a16="http://schemas.microsoft.com/office/drawing/2014/main" id="{E616F8DC-AF97-579E-7B5C-B6C1DA7E8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>
            <a:extLst>
              <a:ext uri="{FF2B5EF4-FFF2-40B4-BE49-F238E27FC236}">
                <a16:creationId xmlns:a16="http://schemas.microsoft.com/office/drawing/2014/main" id="{968C4612-9F50-AFA1-B264-AA2A9300B4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>
            <a:extLst>
              <a:ext uri="{FF2B5EF4-FFF2-40B4-BE49-F238E27FC236}">
                <a16:creationId xmlns:a16="http://schemas.microsoft.com/office/drawing/2014/main" id="{9CE9C6AB-1A56-46B2-6926-A57D17C2F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2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92f4e00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92f4e00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09EE54DF-557F-04EB-3FD6-CC1A63E1D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6CFE8C20-4D60-5EE7-51B2-311C4B4E36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40A68E57-1FCF-C355-8025-FAFFB6CF7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09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>
          <a:extLst>
            <a:ext uri="{FF2B5EF4-FFF2-40B4-BE49-F238E27FC236}">
              <a16:creationId xmlns:a16="http://schemas.microsoft.com/office/drawing/2014/main" id="{08DD5F26-522E-0551-CE9F-70BA9ECF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>
            <a:extLst>
              <a:ext uri="{FF2B5EF4-FFF2-40B4-BE49-F238E27FC236}">
                <a16:creationId xmlns:a16="http://schemas.microsoft.com/office/drawing/2014/main" id="{00144F41-E240-C8F1-1B18-E9C44F6B4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>
            <a:extLst>
              <a:ext uri="{FF2B5EF4-FFF2-40B4-BE49-F238E27FC236}">
                <a16:creationId xmlns:a16="http://schemas.microsoft.com/office/drawing/2014/main" id="{0B4DD183-BFA3-42AF-E491-27EFC1FB1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14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78450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-78450" y="-783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 hasCustomPrompt="1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8" name="Google Shape;598;p2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1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2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3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4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0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1427563" y="1494300"/>
            <a:ext cx="5408087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err="1"/>
              <a:t>Test</a:t>
            </a:r>
            <a:r>
              <a:rPr lang="id-ID" sz="3600" dirty="0"/>
              <a:t> Business </a:t>
            </a:r>
            <a:r>
              <a:rPr lang="id-ID" sz="3600" dirty="0" err="1"/>
              <a:t>Analyst</a:t>
            </a:r>
            <a:br>
              <a:rPr lang="id-ID" sz="3600" dirty="0"/>
            </a:br>
            <a:r>
              <a:rPr lang="en" sz="3600" dirty="0"/>
              <a:t> </a:t>
            </a:r>
            <a:br>
              <a:rPr lang="id-ID" sz="3600" dirty="0"/>
            </a:br>
            <a:r>
              <a:rPr lang="id-ID" sz="1400" dirty="0"/>
              <a:t>PT Digdaya Olah Teknologi</a:t>
            </a:r>
            <a:endParaRPr sz="1400" dirty="0"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16575E8D-5BE2-F586-3697-BD50A344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8467F779-8C36-03EE-62E0-28E5D3519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2690" y="2361300"/>
            <a:ext cx="5520207" cy="5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 err="1"/>
              <a:t>Timeline</a:t>
            </a:r>
            <a:r>
              <a:rPr lang="id-ID" sz="2800" dirty="0"/>
              <a:t> dan </a:t>
            </a:r>
            <a:r>
              <a:rPr lang="id-ID" sz="2800" dirty="0" err="1"/>
              <a:t>Mandays</a:t>
            </a:r>
            <a:endParaRPr sz="280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A0A2791F-C31F-2AE9-7D18-C58B1AC312F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64757" y="1272000"/>
            <a:ext cx="1351894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45313A7C-651F-6AF7-D6E6-C8D62CEE599E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6E027B32-088F-3DAD-5140-ACC2B59DA51E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F8350CB3-3CBD-5DC8-28BB-0629481ECFB1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0D9A9C12-D243-F48C-2689-876F19711C32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05E93A1E-64A1-7FF5-0B16-0402A92234D3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80A4CFD4-1F92-85A0-C7D8-77998AC6011C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BC00CE92-3A6D-F302-521E-0265DDB9F6F1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8C52E8D2-CA3A-E2AE-560B-9E080140327A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1BD87E7F-A5F1-511B-F2A3-1A3416305DCD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F1EB5C5F-B43A-20E7-C02C-E068A4DB9DFB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5F07CCDB-69B2-D149-E144-5E9983890E6A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B01BF2A0-0959-83C5-7FB3-BEFCB9B8108D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80B4C9C3-99E3-3946-A923-192AF6043D3D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E5035E95-D3C4-C7B6-DCAB-A6A29746E7E1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31CD53FD-6196-5C39-8037-C2B20EC81256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CA08840D-EC64-C4C7-B10E-3C2A9DA60548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4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>
          <a:extLst>
            <a:ext uri="{FF2B5EF4-FFF2-40B4-BE49-F238E27FC236}">
              <a16:creationId xmlns:a16="http://schemas.microsoft.com/office/drawing/2014/main" id="{A0128DFF-C64D-A82F-11A4-78B81908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6A21E71E-34E9-71DE-9B69-B62F10B60C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5712" y="1273738"/>
            <a:ext cx="4886581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Kemudian kami susun </a:t>
            </a:r>
            <a:r>
              <a:rPr lang="id-ID" i="1" dirty="0" err="1"/>
              <a:t>timeline</a:t>
            </a:r>
            <a:r>
              <a:rPr lang="id-ID" i="1" dirty="0"/>
              <a:t> pengerjaan proyek</a:t>
            </a:r>
            <a:r>
              <a:rPr lang="id-ID" dirty="0"/>
              <a:t> lengkap dengan estimasi </a:t>
            </a:r>
            <a:r>
              <a:rPr lang="id-ID" dirty="0" err="1"/>
              <a:t>mandays</a:t>
            </a:r>
            <a:r>
              <a:rPr lang="id-ID" dirty="0"/>
              <a:t> dan jumlah tim yang dibutuhkan.</a:t>
            </a:r>
            <a:br>
              <a:rPr lang="id-ID" dirty="0"/>
            </a:br>
            <a:r>
              <a:rPr lang="id-ID" dirty="0"/>
              <a:t>Proyek dibagi ke dalam 9 tahap utama, dari pengumpulan </a:t>
            </a:r>
            <a:r>
              <a:rPr lang="id-ID" dirty="0" err="1"/>
              <a:t>requirement</a:t>
            </a:r>
            <a:r>
              <a:rPr lang="id-ID" dirty="0"/>
              <a:t> hingga </a:t>
            </a:r>
            <a:r>
              <a:rPr lang="id-ID" dirty="0" err="1"/>
              <a:t>deployment</a:t>
            </a:r>
            <a:r>
              <a:rPr lang="id-ID" dirty="0"/>
              <a:t>.</a:t>
            </a:r>
            <a:br>
              <a:rPr lang="id-ID" dirty="0"/>
            </a:br>
            <a:r>
              <a:rPr lang="id-ID" dirty="0"/>
              <a:t>Dengan komposisi tim seperti 1 Project </a:t>
            </a:r>
            <a:r>
              <a:rPr lang="id-ID" dirty="0" err="1"/>
              <a:t>Manager</a:t>
            </a:r>
            <a:r>
              <a:rPr lang="id-ID" dirty="0"/>
              <a:t>, 1 System </a:t>
            </a:r>
            <a:r>
              <a:rPr lang="id-ID" dirty="0" err="1"/>
              <a:t>Analyst</a:t>
            </a:r>
            <a:r>
              <a:rPr lang="id-ID" dirty="0"/>
              <a:t>, 2 </a:t>
            </a:r>
            <a:r>
              <a:rPr lang="id-ID" dirty="0" err="1"/>
              <a:t>Backend</a:t>
            </a:r>
            <a:r>
              <a:rPr lang="id-ID" dirty="0"/>
              <a:t> </a:t>
            </a:r>
            <a:r>
              <a:rPr lang="id-ID" dirty="0" err="1"/>
              <a:t>Developers</a:t>
            </a:r>
            <a:r>
              <a:rPr lang="id-ID" dirty="0"/>
              <a:t>, 2 </a:t>
            </a:r>
            <a:r>
              <a:rPr lang="id-ID" dirty="0" err="1"/>
              <a:t>Frontend</a:t>
            </a:r>
            <a:r>
              <a:rPr lang="id-ID" dirty="0"/>
              <a:t> </a:t>
            </a:r>
            <a:r>
              <a:rPr lang="id-ID" dirty="0" err="1"/>
              <a:t>Developers</a:t>
            </a:r>
            <a:r>
              <a:rPr lang="id-ID" dirty="0"/>
              <a:t>, 2 Mobile </a:t>
            </a:r>
            <a:r>
              <a:rPr lang="id-ID" dirty="0" err="1"/>
              <a:t>Developers</a:t>
            </a:r>
            <a:r>
              <a:rPr lang="id-ID" dirty="0"/>
              <a:t>, dan 2 QA, estimasi waktu pengerjaan adalah sekitar 64 hari kerja.</a:t>
            </a:r>
            <a:br>
              <a:rPr lang="id-ID" dirty="0"/>
            </a:br>
            <a:r>
              <a:rPr lang="id-ID" dirty="0"/>
              <a:t>Estimasi ini menjadi dasar dalam menyusun jadwal sprint dan </a:t>
            </a:r>
            <a:r>
              <a:rPr lang="id-ID" dirty="0" err="1"/>
              <a:t>resource</a:t>
            </a:r>
            <a:r>
              <a:rPr lang="id-ID" dirty="0"/>
              <a:t> </a:t>
            </a:r>
            <a:r>
              <a:rPr lang="id-ID" dirty="0" err="1"/>
              <a:t>allocation</a:t>
            </a:r>
            <a:r>
              <a:rPr lang="id-ID" dirty="0"/>
              <a:t>.</a:t>
            </a:r>
          </a:p>
        </p:txBody>
      </p:sp>
      <p:grpSp>
        <p:nvGrpSpPr>
          <p:cNvPr id="1080" name="Google Shape;1080;p42">
            <a:extLst>
              <a:ext uri="{FF2B5EF4-FFF2-40B4-BE49-F238E27FC236}">
                <a16:creationId xmlns:a16="http://schemas.microsoft.com/office/drawing/2014/main" id="{A0B01861-4A77-F87B-787B-B28064EFAB37}"/>
              </a:ext>
            </a:extLst>
          </p:cNvPr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>
              <a:extLst>
                <a:ext uri="{FF2B5EF4-FFF2-40B4-BE49-F238E27FC236}">
                  <a16:creationId xmlns:a16="http://schemas.microsoft.com/office/drawing/2014/main" id="{962FF4AB-EE35-360D-968F-C35631FC47BF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>
              <a:extLst>
                <a:ext uri="{FF2B5EF4-FFF2-40B4-BE49-F238E27FC236}">
                  <a16:creationId xmlns:a16="http://schemas.microsoft.com/office/drawing/2014/main" id="{8EF07C3F-B771-672A-489D-BA79C492110F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>
              <a:extLst>
                <a:ext uri="{FF2B5EF4-FFF2-40B4-BE49-F238E27FC236}">
                  <a16:creationId xmlns:a16="http://schemas.microsoft.com/office/drawing/2014/main" id="{A20D4BF2-00AB-2766-26D8-6BB9DCE88019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>
              <a:extLst>
                <a:ext uri="{FF2B5EF4-FFF2-40B4-BE49-F238E27FC236}">
                  <a16:creationId xmlns:a16="http://schemas.microsoft.com/office/drawing/2014/main" id="{2215CFE3-6363-E2F5-D0F5-479AB153E168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>
              <a:extLst>
                <a:ext uri="{FF2B5EF4-FFF2-40B4-BE49-F238E27FC236}">
                  <a16:creationId xmlns:a16="http://schemas.microsoft.com/office/drawing/2014/main" id="{98654993-11B1-3251-90B2-EEE26AB4698E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>
              <a:extLst>
                <a:ext uri="{FF2B5EF4-FFF2-40B4-BE49-F238E27FC236}">
                  <a16:creationId xmlns:a16="http://schemas.microsoft.com/office/drawing/2014/main" id="{B0781696-7EB4-0151-0C32-3E2CBD7FA160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>
              <a:extLst>
                <a:ext uri="{FF2B5EF4-FFF2-40B4-BE49-F238E27FC236}">
                  <a16:creationId xmlns:a16="http://schemas.microsoft.com/office/drawing/2014/main" id="{E26F61D0-18C6-6532-1DD2-7DE4D63228BE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>
              <a:extLst>
                <a:ext uri="{FF2B5EF4-FFF2-40B4-BE49-F238E27FC236}">
                  <a16:creationId xmlns:a16="http://schemas.microsoft.com/office/drawing/2014/main" id="{0FF8BAB5-140F-B884-4A52-AD24DA19A173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>
              <a:extLst>
                <a:ext uri="{FF2B5EF4-FFF2-40B4-BE49-F238E27FC236}">
                  <a16:creationId xmlns:a16="http://schemas.microsoft.com/office/drawing/2014/main" id="{B0D6233B-AA09-4AFF-E1EC-6A85730B2336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>
              <a:extLst>
                <a:ext uri="{FF2B5EF4-FFF2-40B4-BE49-F238E27FC236}">
                  <a16:creationId xmlns:a16="http://schemas.microsoft.com/office/drawing/2014/main" id="{F209299A-E223-819B-C7EF-B556FF6939B3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>
              <a:extLst>
                <a:ext uri="{FF2B5EF4-FFF2-40B4-BE49-F238E27FC236}">
                  <a16:creationId xmlns:a16="http://schemas.microsoft.com/office/drawing/2014/main" id="{901D8096-57AF-4087-1B62-01C375A785DD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>
              <a:extLst>
                <a:ext uri="{FF2B5EF4-FFF2-40B4-BE49-F238E27FC236}">
                  <a16:creationId xmlns:a16="http://schemas.microsoft.com/office/drawing/2014/main" id="{85E1C264-8806-7D06-4D43-F161EC08E7A6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>
              <a:extLst>
                <a:ext uri="{FF2B5EF4-FFF2-40B4-BE49-F238E27FC236}">
                  <a16:creationId xmlns:a16="http://schemas.microsoft.com/office/drawing/2014/main" id="{18F97635-52A0-5BC3-081E-300B664601A3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>
              <a:extLst>
                <a:ext uri="{FF2B5EF4-FFF2-40B4-BE49-F238E27FC236}">
                  <a16:creationId xmlns:a16="http://schemas.microsoft.com/office/drawing/2014/main" id="{CF78C0EF-0121-45B7-CC56-E861CD381D12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>
            <a:extLst>
              <a:ext uri="{FF2B5EF4-FFF2-40B4-BE49-F238E27FC236}">
                <a16:creationId xmlns:a16="http://schemas.microsoft.com/office/drawing/2014/main" id="{2B48963F-D143-B239-7A7A-78CC36D37A8B}"/>
              </a:ext>
            </a:extLst>
          </p:cNvPr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>
              <a:extLst>
                <a:ext uri="{FF2B5EF4-FFF2-40B4-BE49-F238E27FC236}">
                  <a16:creationId xmlns:a16="http://schemas.microsoft.com/office/drawing/2014/main" id="{76E80FEE-A10B-63DF-80CE-393BA9981197}"/>
                </a:ext>
              </a:extLst>
            </p:cNvPr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>
              <a:extLst>
                <a:ext uri="{FF2B5EF4-FFF2-40B4-BE49-F238E27FC236}">
                  <a16:creationId xmlns:a16="http://schemas.microsoft.com/office/drawing/2014/main" id="{ED74D16A-9B86-7781-981F-07BAA5075015}"/>
                </a:ext>
              </a:extLst>
            </p:cNvPr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>
              <a:extLst>
                <a:ext uri="{FF2B5EF4-FFF2-40B4-BE49-F238E27FC236}">
                  <a16:creationId xmlns:a16="http://schemas.microsoft.com/office/drawing/2014/main" id="{9A15A419-86EB-FB82-1E7A-0D487FC6A5D7}"/>
                </a:ext>
              </a:extLst>
            </p:cNvPr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>
              <a:extLst>
                <a:ext uri="{FF2B5EF4-FFF2-40B4-BE49-F238E27FC236}">
                  <a16:creationId xmlns:a16="http://schemas.microsoft.com/office/drawing/2014/main" id="{29EDF0FC-86A7-9A18-5C86-78753EBA352B}"/>
                </a:ext>
              </a:extLst>
            </p:cNvPr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>
              <a:extLst>
                <a:ext uri="{FF2B5EF4-FFF2-40B4-BE49-F238E27FC236}">
                  <a16:creationId xmlns:a16="http://schemas.microsoft.com/office/drawing/2014/main" id="{C552EF6A-FCC3-6E92-06C7-CD01B82B54A4}"/>
                </a:ext>
              </a:extLst>
            </p:cNvPr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>
              <a:extLst>
                <a:ext uri="{FF2B5EF4-FFF2-40B4-BE49-F238E27FC236}">
                  <a16:creationId xmlns:a16="http://schemas.microsoft.com/office/drawing/2014/main" id="{C4893A22-82B2-7744-16B9-47556D9CFD8B}"/>
                </a:ext>
              </a:extLst>
            </p:cNvPr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>
              <a:extLst>
                <a:ext uri="{FF2B5EF4-FFF2-40B4-BE49-F238E27FC236}">
                  <a16:creationId xmlns:a16="http://schemas.microsoft.com/office/drawing/2014/main" id="{944E494D-3F08-2176-5778-810D051D3B25}"/>
                </a:ext>
              </a:extLst>
            </p:cNvPr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>
              <a:extLst>
                <a:ext uri="{FF2B5EF4-FFF2-40B4-BE49-F238E27FC236}">
                  <a16:creationId xmlns:a16="http://schemas.microsoft.com/office/drawing/2014/main" id="{1426DF03-72C3-7A9F-AD6B-95D3648DBA2B}"/>
                </a:ext>
              </a:extLst>
            </p:cNvPr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>
              <a:extLst>
                <a:ext uri="{FF2B5EF4-FFF2-40B4-BE49-F238E27FC236}">
                  <a16:creationId xmlns:a16="http://schemas.microsoft.com/office/drawing/2014/main" id="{CE4B09E8-3CC4-C554-9BDD-6FBA7662ED62}"/>
                </a:ext>
              </a:extLst>
            </p:cNvPr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>
              <a:extLst>
                <a:ext uri="{FF2B5EF4-FFF2-40B4-BE49-F238E27FC236}">
                  <a16:creationId xmlns:a16="http://schemas.microsoft.com/office/drawing/2014/main" id="{1F85A3AE-A2AC-F18F-803A-812491D27CEC}"/>
                </a:ext>
              </a:extLst>
            </p:cNvPr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>
              <a:extLst>
                <a:ext uri="{FF2B5EF4-FFF2-40B4-BE49-F238E27FC236}">
                  <a16:creationId xmlns:a16="http://schemas.microsoft.com/office/drawing/2014/main" id="{F57C8130-5463-9C87-D698-AD92A8090A75}"/>
                </a:ext>
              </a:extLst>
            </p:cNvPr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>
              <a:extLst>
                <a:ext uri="{FF2B5EF4-FFF2-40B4-BE49-F238E27FC236}">
                  <a16:creationId xmlns:a16="http://schemas.microsoft.com/office/drawing/2014/main" id="{ED7B3387-4B6F-DD47-69CA-5E0F98DF2AE6}"/>
                </a:ext>
              </a:extLst>
            </p:cNvPr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>
              <a:extLst>
                <a:ext uri="{FF2B5EF4-FFF2-40B4-BE49-F238E27FC236}">
                  <a16:creationId xmlns:a16="http://schemas.microsoft.com/office/drawing/2014/main" id="{1DAC0F27-BA1C-960A-7316-0F0CC3860707}"/>
                </a:ext>
              </a:extLst>
            </p:cNvPr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>
              <a:extLst>
                <a:ext uri="{FF2B5EF4-FFF2-40B4-BE49-F238E27FC236}">
                  <a16:creationId xmlns:a16="http://schemas.microsoft.com/office/drawing/2014/main" id="{DCF9EBC3-3ED4-FF9A-37E9-6C02EE97A1A7}"/>
                </a:ext>
              </a:extLst>
            </p:cNvPr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>
              <a:extLst>
                <a:ext uri="{FF2B5EF4-FFF2-40B4-BE49-F238E27FC236}">
                  <a16:creationId xmlns:a16="http://schemas.microsoft.com/office/drawing/2014/main" id="{6C8C28FC-2E67-E9FC-4E35-C45B49EB16FA}"/>
                </a:ext>
              </a:extLst>
            </p:cNvPr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>
              <a:extLst>
                <a:ext uri="{FF2B5EF4-FFF2-40B4-BE49-F238E27FC236}">
                  <a16:creationId xmlns:a16="http://schemas.microsoft.com/office/drawing/2014/main" id="{50CBB1BC-F44D-0213-0C89-1E4E215966CD}"/>
                </a:ext>
              </a:extLst>
            </p:cNvPr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>
              <a:extLst>
                <a:ext uri="{FF2B5EF4-FFF2-40B4-BE49-F238E27FC236}">
                  <a16:creationId xmlns:a16="http://schemas.microsoft.com/office/drawing/2014/main" id="{014E2B81-B1A0-AB86-9308-38666BBCD6E4}"/>
                </a:ext>
              </a:extLst>
            </p:cNvPr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>
              <a:extLst>
                <a:ext uri="{FF2B5EF4-FFF2-40B4-BE49-F238E27FC236}">
                  <a16:creationId xmlns:a16="http://schemas.microsoft.com/office/drawing/2014/main" id="{47CF3626-58C3-5858-CB0A-8926358D0D35}"/>
                </a:ext>
              </a:extLst>
            </p:cNvPr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>
              <a:extLst>
                <a:ext uri="{FF2B5EF4-FFF2-40B4-BE49-F238E27FC236}">
                  <a16:creationId xmlns:a16="http://schemas.microsoft.com/office/drawing/2014/main" id="{02C79730-5AC2-DA12-C687-3E7021B2470E}"/>
                </a:ext>
              </a:extLst>
            </p:cNvPr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>
            <a:extLst>
              <a:ext uri="{FF2B5EF4-FFF2-40B4-BE49-F238E27FC236}">
                <a16:creationId xmlns:a16="http://schemas.microsoft.com/office/drawing/2014/main" id="{214EB13B-4910-AF1C-2D43-DCB848DB9690}"/>
              </a:ext>
            </a:extLst>
          </p:cNvPr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9086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>
          <a:extLst>
            <a:ext uri="{FF2B5EF4-FFF2-40B4-BE49-F238E27FC236}">
              <a16:creationId xmlns:a16="http://schemas.microsoft.com/office/drawing/2014/main" id="{B2055C80-E7DE-12E9-6639-BDF8AA30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>
            <a:extLst>
              <a:ext uri="{FF2B5EF4-FFF2-40B4-BE49-F238E27FC236}">
                <a16:creationId xmlns:a16="http://schemas.microsoft.com/office/drawing/2014/main" id="{45A9F3BE-1114-44DE-1B15-0028554FF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Timeline</a:t>
            </a:r>
            <a:r>
              <a:rPr lang="id-ID" dirty="0"/>
              <a:t> dan </a:t>
            </a:r>
            <a:r>
              <a:rPr lang="id-ID" dirty="0" err="1"/>
              <a:t>Mandays</a:t>
            </a:r>
            <a:endParaRPr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885CE12B-9A69-57CD-7419-D877FB1B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25033"/>
              </p:ext>
            </p:extLst>
          </p:nvPr>
        </p:nvGraphicFramePr>
        <p:xfrm>
          <a:off x="722375" y="1187450"/>
          <a:ext cx="7699379" cy="1712729"/>
        </p:xfrm>
        <a:graphic>
          <a:graphicData uri="http://schemas.openxmlformats.org/drawingml/2006/table">
            <a:tbl>
              <a:tblPr>
                <a:tableStyleId>{A5595136-EF91-4D1F-8137-05D6FF8C1C0F}</a:tableStyleId>
              </a:tblPr>
              <a:tblGrid>
                <a:gridCol w="2770191">
                  <a:extLst>
                    <a:ext uri="{9D8B030D-6E8A-4147-A177-3AD203B41FA5}">
                      <a16:colId xmlns:a16="http://schemas.microsoft.com/office/drawing/2014/main" val="2074670862"/>
                    </a:ext>
                  </a:extLst>
                </a:gridCol>
                <a:gridCol w="670562">
                  <a:extLst>
                    <a:ext uri="{9D8B030D-6E8A-4147-A177-3AD203B41FA5}">
                      <a16:colId xmlns:a16="http://schemas.microsoft.com/office/drawing/2014/main" val="3471886776"/>
                    </a:ext>
                  </a:extLst>
                </a:gridCol>
                <a:gridCol w="670562">
                  <a:extLst>
                    <a:ext uri="{9D8B030D-6E8A-4147-A177-3AD203B41FA5}">
                      <a16:colId xmlns:a16="http://schemas.microsoft.com/office/drawing/2014/main" val="1108167823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3314705297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752689620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3226693298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615004345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172729069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533945284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1929358007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3820979113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3689724980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209119999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939705138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907860065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3514359758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674054194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2687731252"/>
                    </a:ext>
                  </a:extLst>
                </a:gridCol>
                <a:gridCol w="224254">
                  <a:extLst>
                    <a:ext uri="{9D8B030D-6E8A-4147-A177-3AD203B41FA5}">
                      <a16:colId xmlns:a16="http://schemas.microsoft.com/office/drawing/2014/main" val="83333423"/>
                    </a:ext>
                  </a:extLst>
                </a:gridCol>
              </a:tblGrid>
              <a:tr h="1432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Tahapan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Durasi (Hari)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PIC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Mei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900" u="none" strike="noStrike">
                          <a:effectLst/>
                        </a:rPr>
                        <a:t>Juni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900" u="none" strike="noStrike">
                          <a:effectLst/>
                        </a:rPr>
                        <a:t>Juli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900" u="none" strike="noStrike">
                          <a:effectLst/>
                        </a:rPr>
                        <a:t>Agustus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27835"/>
                  </a:ext>
                </a:extLst>
              </a:tr>
              <a:tr h="14324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W1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W2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W3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W4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W1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W2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W3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W4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W1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W2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W3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W4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W1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W2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W3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W4</a:t>
                      </a:r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363274444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Pengumpulan Requirement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PM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539344076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Analisis Sistem &amp; Desain Database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SA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161356263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Desain UI/UX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4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FE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4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4031808650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Pengembangan Backend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BE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687324871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Pengembangan Frontend Web (Admin &amp; Direksi)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10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FE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10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35919527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Pengembangan Mobile (Supplier, Surveyor, Warehouse)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12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MOBILE DEV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12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3723588892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Integrasi Sistem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QA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3019947224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Testing &amp; QA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QA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5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343277604"/>
                  </a:ext>
                </a:extLst>
              </a:tr>
              <a:tr h="143244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u="none" strike="noStrike">
                          <a:effectLst/>
                        </a:rPr>
                        <a:t>Deployment &amp; Release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3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QA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3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>
                          <a:effectLst/>
                        </a:rPr>
                        <a:t> 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 dirty="0">
                          <a:effectLst/>
                        </a:rPr>
                        <a:t> </a:t>
                      </a:r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122903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3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E904C33C-3F03-1FA5-DBCE-C86722B0D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9BC350CC-6036-897A-6051-3B86F684E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2690" y="2361300"/>
            <a:ext cx="5520207" cy="56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Kesimpulan</a:t>
            </a:r>
            <a:endParaRPr sz="280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B35B3285-81E4-0F82-FDF5-AC89E6749F5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64757" y="1272000"/>
            <a:ext cx="1351894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5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EC323293-6EFC-6A50-B146-CBA41192A0BD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A29389D6-CA63-B0C1-836E-05E075181B5C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53DA5E9A-DD77-2E33-6EDF-630001D09654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0401D145-84A8-1658-776D-0E52665D34AA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CF567CE2-EBB2-1CED-D036-AE58277EA7CC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4F359C51-399E-E3E3-9064-5BAE951E3796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2BC70715-D9E5-6BD6-2967-19A2E0905B6C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5D200B74-F7D3-80B9-38CC-652B345E6C6D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787599E7-CA2F-7ECA-7BE1-571FF34AC3C9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7532B6D3-5E20-75D6-B991-901B563B8995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B9974481-E78F-08A4-762D-A56FDA04FE59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6E96A3F2-B2AD-7291-B7C8-E957ED302EF1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B32F9615-A626-9CD8-44D7-FFE92A88F93F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192A1AF8-711A-C8B5-DC97-F1F0B05F2766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38E6B5D4-A2F7-9455-63EF-CCF2193BEED7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2036612B-DC45-B770-C8FF-EF3C7E8A00F8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3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>
          <a:extLst>
            <a:ext uri="{FF2B5EF4-FFF2-40B4-BE49-F238E27FC236}">
              <a16:creationId xmlns:a16="http://schemas.microsoft.com/office/drawing/2014/main" id="{C2B8FF9D-36C0-6C62-9A20-96CE8A14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461F68C5-4F13-77B4-FEB2-BB0A8E2E6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5712" y="1273738"/>
            <a:ext cx="4886581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seluruh proses analisa ini bertujuan untuk memastikan aplikasi </a:t>
            </a:r>
            <a:r>
              <a:rPr lang="id-ID" dirty="0" err="1"/>
              <a:t>procurement</a:t>
            </a:r>
            <a:r>
              <a:rPr lang="id-ID" dirty="0"/>
              <a:t> yang dikembangkan dapat berjalan secara efisien, terstruktur, dan mendukung kebutuhan operasional perusahaan secara menyeluruh.</a:t>
            </a:r>
            <a:br>
              <a:rPr lang="id-ID" dirty="0"/>
            </a:br>
            <a:r>
              <a:rPr lang="id-ID" dirty="0"/>
              <a:t>Dengan struktur fitur yang jelas, model data yang terintegrasi, alur proses yang solid, dan perencanaan waktu yang realistis, aplikasi ini diharapkan mampu menjadi solusi </a:t>
            </a:r>
            <a:r>
              <a:rPr lang="id-ID" dirty="0" err="1"/>
              <a:t>procurement</a:t>
            </a:r>
            <a:r>
              <a:rPr lang="id-ID" dirty="0"/>
              <a:t> digital yang efektif.</a:t>
            </a:r>
          </a:p>
        </p:txBody>
      </p:sp>
      <p:grpSp>
        <p:nvGrpSpPr>
          <p:cNvPr id="1080" name="Google Shape;1080;p42">
            <a:extLst>
              <a:ext uri="{FF2B5EF4-FFF2-40B4-BE49-F238E27FC236}">
                <a16:creationId xmlns:a16="http://schemas.microsoft.com/office/drawing/2014/main" id="{811C1403-E098-7BFF-FB1F-FD92B4E4D242}"/>
              </a:ext>
            </a:extLst>
          </p:cNvPr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>
              <a:extLst>
                <a:ext uri="{FF2B5EF4-FFF2-40B4-BE49-F238E27FC236}">
                  <a16:creationId xmlns:a16="http://schemas.microsoft.com/office/drawing/2014/main" id="{A4C7DA99-634A-169C-B99C-3B1213954D16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>
              <a:extLst>
                <a:ext uri="{FF2B5EF4-FFF2-40B4-BE49-F238E27FC236}">
                  <a16:creationId xmlns:a16="http://schemas.microsoft.com/office/drawing/2014/main" id="{B199F541-1FE0-41C3-7ECD-BBCD1CB2FC53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>
              <a:extLst>
                <a:ext uri="{FF2B5EF4-FFF2-40B4-BE49-F238E27FC236}">
                  <a16:creationId xmlns:a16="http://schemas.microsoft.com/office/drawing/2014/main" id="{74F9DC5B-3B3A-EF6C-DEB2-A549F891DCF1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>
              <a:extLst>
                <a:ext uri="{FF2B5EF4-FFF2-40B4-BE49-F238E27FC236}">
                  <a16:creationId xmlns:a16="http://schemas.microsoft.com/office/drawing/2014/main" id="{BCAA711F-090F-C3E5-BB4B-AF3E4E729064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>
              <a:extLst>
                <a:ext uri="{FF2B5EF4-FFF2-40B4-BE49-F238E27FC236}">
                  <a16:creationId xmlns:a16="http://schemas.microsoft.com/office/drawing/2014/main" id="{B5B6955F-E4AD-7AD6-8C22-690C5CE81BE1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>
              <a:extLst>
                <a:ext uri="{FF2B5EF4-FFF2-40B4-BE49-F238E27FC236}">
                  <a16:creationId xmlns:a16="http://schemas.microsoft.com/office/drawing/2014/main" id="{8E77B278-4D65-E194-5B3C-33CFD3384512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>
              <a:extLst>
                <a:ext uri="{FF2B5EF4-FFF2-40B4-BE49-F238E27FC236}">
                  <a16:creationId xmlns:a16="http://schemas.microsoft.com/office/drawing/2014/main" id="{5241B835-D7F1-9C84-D179-9F919F56A823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>
              <a:extLst>
                <a:ext uri="{FF2B5EF4-FFF2-40B4-BE49-F238E27FC236}">
                  <a16:creationId xmlns:a16="http://schemas.microsoft.com/office/drawing/2014/main" id="{A3DD2AA2-509A-103C-D024-2538CB4AFCBC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>
              <a:extLst>
                <a:ext uri="{FF2B5EF4-FFF2-40B4-BE49-F238E27FC236}">
                  <a16:creationId xmlns:a16="http://schemas.microsoft.com/office/drawing/2014/main" id="{39E332D6-93A5-75EC-A65F-6FEACC37B170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>
              <a:extLst>
                <a:ext uri="{FF2B5EF4-FFF2-40B4-BE49-F238E27FC236}">
                  <a16:creationId xmlns:a16="http://schemas.microsoft.com/office/drawing/2014/main" id="{A12C23EE-F7E7-B667-8747-071F03995081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>
              <a:extLst>
                <a:ext uri="{FF2B5EF4-FFF2-40B4-BE49-F238E27FC236}">
                  <a16:creationId xmlns:a16="http://schemas.microsoft.com/office/drawing/2014/main" id="{8D1019C6-3147-2D20-CDDA-5DEFB547CFC9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>
              <a:extLst>
                <a:ext uri="{FF2B5EF4-FFF2-40B4-BE49-F238E27FC236}">
                  <a16:creationId xmlns:a16="http://schemas.microsoft.com/office/drawing/2014/main" id="{13312CEC-719C-B994-201E-FB2FE7158B21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>
              <a:extLst>
                <a:ext uri="{FF2B5EF4-FFF2-40B4-BE49-F238E27FC236}">
                  <a16:creationId xmlns:a16="http://schemas.microsoft.com/office/drawing/2014/main" id="{BDCE9249-4F0F-B387-EFB9-3E9293C491BD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>
              <a:extLst>
                <a:ext uri="{FF2B5EF4-FFF2-40B4-BE49-F238E27FC236}">
                  <a16:creationId xmlns:a16="http://schemas.microsoft.com/office/drawing/2014/main" id="{57BA75FA-E634-C1AA-739C-CD4819BD4D29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>
            <a:extLst>
              <a:ext uri="{FF2B5EF4-FFF2-40B4-BE49-F238E27FC236}">
                <a16:creationId xmlns:a16="http://schemas.microsoft.com/office/drawing/2014/main" id="{C1B5A03F-F26A-50E6-A90D-FAC854A05C9E}"/>
              </a:ext>
            </a:extLst>
          </p:cNvPr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>
              <a:extLst>
                <a:ext uri="{FF2B5EF4-FFF2-40B4-BE49-F238E27FC236}">
                  <a16:creationId xmlns:a16="http://schemas.microsoft.com/office/drawing/2014/main" id="{0ED8041F-E644-405D-31C0-EDBDC7476798}"/>
                </a:ext>
              </a:extLst>
            </p:cNvPr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>
              <a:extLst>
                <a:ext uri="{FF2B5EF4-FFF2-40B4-BE49-F238E27FC236}">
                  <a16:creationId xmlns:a16="http://schemas.microsoft.com/office/drawing/2014/main" id="{492133C8-E736-FD4C-BDB0-9B5D7939B76E}"/>
                </a:ext>
              </a:extLst>
            </p:cNvPr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>
              <a:extLst>
                <a:ext uri="{FF2B5EF4-FFF2-40B4-BE49-F238E27FC236}">
                  <a16:creationId xmlns:a16="http://schemas.microsoft.com/office/drawing/2014/main" id="{91226C41-C8C7-326E-B095-3F2AAD145D72}"/>
                </a:ext>
              </a:extLst>
            </p:cNvPr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>
              <a:extLst>
                <a:ext uri="{FF2B5EF4-FFF2-40B4-BE49-F238E27FC236}">
                  <a16:creationId xmlns:a16="http://schemas.microsoft.com/office/drawing/2014/main" id="{042CE4AA-AFBE-87FE-1C42-6582019CC6BB}"/>
                </a:ext>
              </a:extLst>
            </p:cNvPr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>
              <a:extLst>
                <a:ext uri="{FF2B5EF4-FFF2-40B4-BE49-F238E27FC236}">
                  <a16:creationId xmlns:a16="http://schemas.microsoft.com/office/drawing/2014/main" id="{BF4BF916-82C5-587C-BB8D-A32CD4A22B6B}"/>
                </a:ext>
              </a:extLst>
            </p:cNvPr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>
              <a:extLst>
                <a:ext uri="{FF2B5EF4-FFF2-40B4-BE49-F238E27FC236}">
                  <a16:creationId xmlns:a16="http://schemas.microsoft.com/office/drawing/2014/main" id="{3127210D-4A9B-C9D2-A204-62D8F58A66A2}"/>
                </a:ext>
              </a:extLst>
            </p:cNvPr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>
              <a:extLst>
                <a:ext uri="{FF2B5EF4-FFF2-40B4-BE49-F238E27FC236}">
                  <a16:creationId xmlns:a16="http://schemas.microsoft.com/office/drawing/2014/main" id="{C304ED5C-A240-1CA7-D968-B002378E6EDB}"/>
                </a:ext>
              </a:extLst>
            </p:cNvPr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>
              <a:extLst>
                <a:ext uri="{FF2B5EF4-FFF2-40B4-BE49-F238E27FC236}">
                  <a16:creationId xmlns:a16="http://schemas.microsoft.com/office/drawing/2014/main" id="{A836473F-E538-7D1F-3678-4DE29567BD06}"/>
                </a:ext>
              </a:extLst>
            </p:cNvPr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>
              <a:extLst>
                <a:ext uri="{FF2B5EF4-FFF2-40B4-BE49-F238E27FC236}">
                  <a16:creationId xmlns:a16="http://schemas.microsoft.com/office/drawing/2014/main" id="{92532A9B-B10F-B04A-BD2D-1443FBC9B513}"/>
                </a:ext>
              </a:extLst>
            </p:cNvPr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>
              <a:extLst>
                <a:ext uri="{FF2B5EF4-FFF2-40B4-BE49-F238E27FC236}">
                  <a16:creationId xmlns:a16="http://schemas.microsoft.com/office/drawing/2014/main" id="{609468BC-0E35-A208-61C7-E5C0C1A69D4F}"/>
                </a:ext>
              </a:extLst>
            </p:cNvPr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>
              <a:extLst>
                <a:ext uri="{FF2B5EF4-FFF2-40B4-BE49-F238E27FC236}">
                  <a16:creationId xmlns:a16="http://schemas.microsoft.com/office/drawing/2014/main" id="{DC22A82C-9859-42F5-B3BA-FB9C69B86F72}"/>
                </a:ext>
              </a:extLst>
            </p:cNvPr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>
              <a:extLst>
                <a:ext uri="{FF2B5EF4-FFF2-40B4-BE49-F238E27FC236}">
                  <a16:creationId xmlns:a16="http://schemas.microsoft.com/office/drawing/2014/main" id="{67AEF4C4-A51F-77D8-C815-6B3AFC581751}"/>
                </a:ext>
              </a:extLst>
            </p:cNvPr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>
              <a:extLst>
                <a:ext uri="{FF2B5EF4-FFF2-40B4-BE49-F238E27FC236}">
                  <a16:creationId xmlns:a16="http://schemas.microsoft.com/office/drawing/2014/main" id="{5F0D14AC-6975-B83A-D16D-613391675CDA}"/>
                </a:ext>
              </a:extLst>
            </p:cNvPr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>
              <a:extLst>
                <a:ext uri="{FF2B5EF4-FFF2-40B4-BE49-F238E27FC236}">
                  <a16:creationId xmlns:a16="http://schemas.microsoft.com/office/drawing/2014/main" id="{7BF512E1-BA53-FB78-11D9-23097D84702F}"/>
                </a:ext>
              </a:extLst>
            </p:cNvPr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>
              <a:extLst>
                <a:ext uri="{FF2B5EF4-FFF2-40B4-BE49-F238E27FC236}">
                  <a16:creationId xmlns:a16="http://schemas.microsoft.com/office/drawing/2014/main" id="{CB4A5D13-2E91-27B9-578E-1F696BD3A8B9}"/>
                </a:ext>
              </a:extLst>
            </p:cNvPr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>
              <a:extLst>
                <a:ext uri="{FF2B5EF4-FFF2-40B4-BE49-F238E27FC236}">
                  <a16:creationId xmlns:a16="http://schemas.microsoft.com/office/drawing/2014/main" id="{6922255F-775D-F950-FC92-ADAE018C16F6}"/>
                </a:ext>
              </a:extLst>
            </p:cNvPr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>
              <a:extLst>
                <a:ext uri="{FF2B5EF4-FFF2-40B4-BE49-F238E27FC236}">
                  <a16:creationId xmlns:a16="http://schemas.microsoft.com/office/drawing/2014/main" id="{1445EC65-0322-C137-528C-D3D7CA557664}"/>
                </a:ext>
              </a:extLst>
            </p:cNvPr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>
              <a:extLst>
                <a:ext uri="{FF2B5EF4-FFF2-40B4-BE49-F238E27FC236}">
                  <a16:creationId xmlns:a16="http://schemas.microsoft.com/office/drawing/2014/main" id="{813A47B7-3301-DC74-E425-24E95A0B3ACC}"/>
                </a:ext>
              </a:extLst>
            </p:cNvPr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>
              <a:extLst>
                <a:ext uri="{FF2B5EF4-FFF2-40B4-BE49-F238E27FC236}">
                  <a16:creationId xmlns:a16="http://schemas.microsoft.com/office/drawing/2014/main" id="{FFEC45FA-4213-4D14-B19D-7380C33AA254}"/>
                </a:ext>
              </a:extLst>
            </p:cNvPr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>
            <a:extLst>
              <a:ext uri="{FF2B5EF4-FFF2-40B4-BE49-F238E27FC236}">
                <a16:creationId xmlns:a16="http://schemas.microsoft.com/office/drawing/2014/main" id="{D36B6346-44B9-1997-31A0-A733FF4E3425}"/>
              </a:ext>
            </a:extLst>
          </p:cNvPr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81115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>
          <a:extLst>
            <a:ext uri="{FF2B5EF4-FFF2-40B4-BE49-F238E27FC236}">
              <a16:creationId xmlns:a16="http://schemas.microsoft.com/office/drawing/2014/main" id="{5D6FAE6F-E49F-BA0A-F106-CE464D997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4DE5D6B0-C936-2D71-EE6E-07703D8450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1938" y="1673788"/>
            <a:ext cx="4886581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Untuk lebih jelasnya semua pekerjaan ini sudah saya </a:t>
            </a:r>
            <a:r>
              <a:rPr lang="id-ID" dirty="0" err="1"/>
              <a:t>capture</a:t>
            </a:r>
            <a:r>
              <a:rPr lang="id-ID" dirty="0"/>
              <a:t> di </a:t>
            </a:r>
            <a:r>
              <a:rPr lang="id-ID" dirty="0" err="1"/>
              <a:t>Github</a:t>
            </a:r>
            <a:r>
              <a:rPr lang="id-ID" dirty="0"/>
              <a:t> dan bisa diakses pada </a:t>
            </a:r>
            <a:r>
              <a:rPr lang="id-ID" dirty="0" err="1"/>
              <a:t>link</a:t>
            </a:r>
            <a:r>
              <a:rPr lang="id-ID" dirty="0"/>
              <a:t> berikut </a:t>
            </a:r>
          </a:p>
          <a:p>
            <a:r>
              <a:rPr lang="id-ID" dirty="0"/>
              <a:t>https://github.com/VickyCloud/DOT-Test-BA</a:t>
            </a:r>
          </a:p>
        </p:txBody>
      </p:sp>
      <p:grpSp>
        <p:nvGrpSpPr>
          <p:cNvPr id="1080" name="Google Shape;1080;p42">
            <a:extLst>
              <a:ext uri="{FF2B5EF4-FFF2-40B4-BE49-F238E27FC236}">
                <a16:creationId xmlns:a16="http://schemas.microsoft.com/office/drawing/2014/main" id="{2E3751F7-D11C-F33A-F1F7-604A5CED0BB6}"/>
              </a:ext>
            </a:extLst>
          </p:cNvPr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>
              <a:extLst>
                <a:ext uri="{FF2B5EF4-FFF2-40B4-BE49-F238E27FC236}">
                  <a16:creationId xmlns:a16="http://schemas.microsoft.com/office/drawing/2014/main" id="{0C2A3018-7C2D-7EDE-60F8-414D6FBDFF5D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>
              <a:extLst>
                <a:ext uri="{FF2B5EF4-FFF2-40B4-BE49-F238E27FC236}">
                  <a16:creationId xmlns:a16="http://schemas.microsoft.com/office/drawing/2014/main" id="{969D1E9E-9D81-0642-85EC-9186340D4D69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>
              <a:extLst>
                <a:ext uri="{FF2B5EF4-FFF2-40B4-BE49-F238E27FC236}">
                  <a16:creationId xmlns:a16="http://schemas.microsoft.com/office/drawing/2014/main" id="{D56C0B83-57D9-8B21-3824-825FF24FCB76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>
              <a:extLst>
                <a:ext uri="{FF2B5EF4-FFF2-40B4-BE49-F238E27FC236}">
                  <a16:creationId xmlns:a16="http://schemas.microsoft.com/office/drawing/2014/main" id="{2F761F88-20CD-DB6D-9E32-A4771DA9BD20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>
              <a:extLst>
                <a:ext uri="{FF2B5EF4-FFF2-40B4-BE49-F238E27FC236}">
                  <a16:creationId xmlns:a16="http://schemas.microsoft.com/office/drawing/2014/main" id="{B932DB7E-28FC-6D8D-3989-2DD6AA61E387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>
              <a:extLst>
                <a:ext uri="{FF2B5EF4-FFF2-40B4-BE49-F238E27FC236}">
                  <a16:creationId xmlns:a16="http://schemas.microsoft.com/office/drawing/2014/main" id="{B655F922-4716-1189-DEEF-0CE232E986D5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>
              <a:extLst>
                <a:ext uri="{FF2B5EF4-FFF2-40B4-BE49-F238E27FC236}">
                  <a16:creationId xmlns:a16="http://schemas.microsoft.com/office/drawing/2014/main" id="{2D937EE2-8D41-F062-BD5B-DEAE24D3DC69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>
              <a:extLst>
                <a:ext uri="{FF2B5EF4-FFF2-40B4-BE49-F238E27FC236}">
                  <a16:creationId xmlns:a16="http://schemas.microsoft.com/office/drawing/2014/main" id="{24404726-AEDC-9F73-04DA-BBE790354CEE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>
              <a:extLst>
                <a:ext uri="{FF2B5EF4-FFF2-40B4-BE49-F238E27FC236}">
                  <a16:creationId xmlns:a16="http://schemas.microsoft.com/office/drawing/2014/main" id="{BFE507EE-A8FB-163F-4C00-52FD86E0446F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>
              <a:extLst>
                <a:ext uri="{FF2B5EF4-FFF2-40B4-BE49-F238E27FC236}">
                  <a16:creationId xmlns:a16="http://schemas.microsoft.com/office/drawing/2014/main" id="{D91305A4-1C66-EC16-D253-7ACFE6F5C5BA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>
              <a:extLst>
                <a:ext uri="{FF2B5EF4-FFF2-40B4-BE49-F238E27FC236}">
                  <a16:creationId xmlns:a16="http://schemas.microsoft.com/office/drawing/2014/main" id="{6C5F790D-F5B5-0CFD-789A-09FA194CFA7B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>
              <a:extLst>
                <a:ext uri="{FF2B5EF4-FFF2-40B4-BE49-F238E27FC236}">
                  <a16:creationId xmlns:a16="http://schemas.microsoft.com/office/drawing/2014/main" id="{BA3E6A32-29EE-7663-0926-FAB74A581ED6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>
              <a:extLst>
                <a:ext uri="{FF2B5EF4-FFF2-40B4-BE49-F238E27FC236}">
                  <a16:creationId xmlns:a16="http://schemas.microsoft.com/office/drawing/2014/main" id="{8D3EFCE2-DE2E-1A1C-772B-25BBCE52D563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>
              <a:extLst>
                <a:ext uri="{FF2B5EF4-FFF2-40B4-BE49-F238E27FC236}">
                  <a16:creationId xmlns:a16="http://schemas.microsoft.com/office/drawing/2014/main" id="{50A0EA6A-8DF4-32B4-EE81-F04B9DB78111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>
            <a:extLst>
              <a:ext uri="{FF2B5EF4-FFF2-40B4-BE49-F238E27FC236}">
                <a16:creationId xmlns:a16="http://schemas.microsoft.com/office/drawing/2014/main" id="{41AB7470-2014-F9DB-29B2-72ABE41A42BF}"/>
              </a:ext>
            </a:extLst>
          </p:cNvPr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>
              <a:extLst>
                <a:ext uri="{FF2B5EF4-FFF2-40B4-BE49-F238E27FC236}">
                  <a16:creationId xmlns:a16="http://schemas.microsoft.com/office/drawing/2014/main" id="{2FFE7752-51ED-589D-2132-1A83B13601B0}"/>
                </a:ext>
              </a:extLst>
            </p:cNvPr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>
              <a:extLst>
                <a:ext uri="{FF2B5EF4-FFF2-40B4-BE49-F238E27FC236}">
                  <a16:creationId xmlns:a16="http://schemas.microsoft.com/office/drawing/2014/main" id="{B3568FB1-1C5E-9B7B-27BA-BAC22AA25383}"/>
                </a:ext>
              </a:extLst>
            </p:cNvPr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>
              <a:extLst>
                <a:ext uri="{FF2B5EF4-FFF2-40B4-BE49-F238E27FC236}">
                  <a16:creationId xmlns:a16="http://schemas.microsoft.com/office/drawing/2014/main" id="{05D619C1-813B-5215-5FFF-14328E049B74}"/>
                </a:ext>
              </a:extLst>
            </p:cNvPr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>
              <a:extLst>
                <a:ext uri="{FF2B5EF4-FFF2-40B4-BE49-F238E27FC236}">
                  <a16:creationId xmlns:a16="http://schemas.microsoft.com/office/drawing/2014/main" id="{E8873004-3BAC-0864-920D-C917F349CE7D}"/>
                </a:ext>
              </a:extLst>
            </p:cNvPr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>
              <a:extLst>
                <a:ext uri="{FF2B5EF4-FFF2-40B4-BE49-F238E27FC236}">
                  <a16:creationId xmlns:a16="http://schemas.microsoft.com/office/drawing/2014/main" id="{F4281FCC-6F75-198A-949B-5C6B0DED3855}"/>
                </a:ext>
              </a:extLst>
            </p:cNvPr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>
              <a:extLst>
                <a:ext uri="{FF2B5EF4-FFF2-40B4-BE49-F238E27FC236}">
                  <a16:creationId xmlns:a16="http://schemas.microsoft.com/office/drawing/2014/main" id="{9E794547-C126-9BAC-0FA1-B6534476A708}"/>
                </a:ext>
              </a:extLst>
            </p:cNvPr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>
              <a:extLst>
                <a:ext uri="{FF2B5EF4-FFF2-40B4-BE49-F238E27FC236}">
                  <a16:creationId xmlns:a16="http://schemas.microsoft.com/office/drawing/2014/main" id="{1A056E55-012F-B5B8-F2E2-19249C162D6E}"/>
                </a:ext>
              </a:extLst>
            </p:cNvPr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>
              <a:extLst>
                <a:ext uri="{FF2B5EF4-FFF2-40B4-BE49-F238E27FC236}">
                  <a16:creationId xmlns:a16="http://schemas.microsoft.com/office/drawing/2014/main" id="{14B21015-D5CE-3A75-81F7-3334E12B6199}"/>
                </a:ext>
              </a:extLst>
            </p:cNvPr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>
              <a:extLst>
                <a:ext uri="{FF2B5EF4-FFF2-40B4-BE49-F238E27FC236}">
                  <a16:creationId xmlns:a16="http://schemas.microsoft.com/office/drawing/2014/main" id="{8A72F575-21C4-14D9-BB78-DC046424325B}"/>
                </a:ext>
              </a:extLst>
            </p:cNvPr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>
              <a:extLst>
                <a:ext uri="{FF2B5EF4-FFF2-40B4-BE49-F238E27FC236}">
                  <a16:creationId xmlns:a16="http://schemas.microsoft.com/office/drawing/2014/main" id="{AF21B532-125F-6C0B-4B74-4FF0CECAF2BE}"/>
                </a:ext>
              </a:extLst>
            </p:cNvPr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>
              <a:extLst>
                <a:ext uri="{FF2B5EF4-FFF2-40B4-BE49-F238E27FC236}">
                  <a16:creationId xmlns:a16="http://schemas.microsoft.com/office/drawing/2014/main" id="{DA4896CA-0725-9DAC-EB89-83E919CBB34A}"/>
                </a:ext>
              </a:extLst>
            </p:cNvPr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>
              <a:extLst>
                <a:ext uri="{FF2B5EF4-FFF2-40B4-BE49-F238E27FC236}">
                  <a16:creationId xmlns:a16="http://schemas.microsoft.com/office/drawing/2014/main" id="{2EAFAE37-5D62-28D0-0761-E21176ED42E1}"/>
                </a:ext>
              </a:extLst>
            </p:cNvPr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>
              <a:extLst>
                <a:ext uri="{FF2B5EF4-FFF2-40B4-BE49-F238E27FC236}">
                  <a16:creationId xmlns:a16="http://schemas.microsoft.com/office/drawing/2014/main" id="{CC9BD341-5B71-F661-3ADF-269FAD3C2DC0}"/>
                </a:ext>
              </a:extLst>
            </p:cNvPr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>
              <a:extLst>
                <a:ext uri="{FF2B5EF4-FFF2-40B4-BE49-F238E27FC236}">
                  <a16:creationId xmlns:a16="http://schemas.microsoft.com/office/drawing/2014/main" id="{B4173C6F-74BA-B0AA-D9FE-42A0B329ADB7}"/>
                </a:ext>
              </a:extLst>
            </p:cNvPr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>
              <a:extLst>
                <a:ext uri="{FF2B5EF4-FFF2-40B4-BE49-F238E27FC236}">
                  <a16:creationId xmlns:a16="http://schemas.microsoft.com/office/drawing/2014/main" id="{D218A485-07BD-7B19-0421-34807A5FF567}"/>
                </a:ext>
              </a:extLst>
            </p:cNvPr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>
              <a:extLst>
                <a:ext uri="{FF2B5EF4-FFF2-40B4-BE49-F238E27FC236}">
                  <a16:creationId xmlns:a16="http://schemas.microsoft.com/office/drawing/2014/main" id="{32E5C1D2-71D0-300B-72B6-5B85212630FB}"/>
                </a:ext>
              </a:extLst>
            </p:cNvPr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>
              <a:extLst>
                <a:ext uri="{FF2B5EF4-FFF2-40B4-BE49-F238E27FC236}">
                  <a16:creationId xmlns:a16="http://schemas.microsoft.com/office/drawing/2014/main" id="{A21A41C6-A03F-D118-AF6B-CEFC797340BE}"/>
                </a:ext>
              </a:extLst>
            </p:cNvPr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>
              <a:extLst>
                <a:ext uri="{FF2B5EF4-FFF2-40B4-BE49-F238E27FC236}">
                  <a16:creationId xmlns:a16="http://schemas.microsoft.com/office/drawing/2014/main" id="{7E46826A-6B51-38F8-47A9-0E8DF7710E17}"/>
                </a:ext>
              </a:extLst>
            </p:cNvPr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>
              <a:extLst>
                <a:ext uri="{FF2B5EF4-FFF2-40B4-BE49-F238E27FC236}">
                  <a16:creationId xmlns:a16="http://schemas.microsoft.com/office/drawing/2014/main" id="{BACAF7E7-18BA-E8F2-3D90-31C104EDFBCC}"/>
                </a:ext>
              </a:extLst>
            </p:cNvPr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>
            <a:extLst>
              <a:ext uri="{FF2B5EF4-FFF2-40B4-BE49-F238E27FC236}">
                <a16:creationId xmlns:a16="http://schemas.microsoft.com/office/drawing/2014/main" id="{584B510B-F4D9-2991-E950-5503A26B0C0D}"/>
              </a:ext>
            </a:extLst>
          </p:cNvPr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1163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>
          <a:extLst>
            <a:ext uri="{FF2B5EF4-FFF2-40B4-BE49-F238E27FC236}">
              <a16:creationId xmlns:a16="http://schemas.microsoft.com/office/drawing/2014/main" id="{6155CAF5-AD44-58E4-A692-B78FB56FA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>
            <a:extLst>
              <a:ext uri="{FF2B5EF4-FFF2-40B4-BE49-F238E27FC236}">
                <a16:creationId xmlns:a16="http://schemas.microsoft.com/office/drawing/2014/main" id="{C4BF0EAC-7B7A-D519-8AE7-0F137E8F95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7563" y="1494300"/>
            <a:ext cx="5408087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Terima kasih</a:t>
            </a:r>
            <a:br>
              <a:rPr lang="id-ID" sz="3600" dirty="0"/>
            </a:br>
            <a:br>
              <a:rPr lang="id-ID" sz="3600" dirty="0"/>
            </a:br>
            <a:r>
              <a:rPr lang="id-ID" sz="1400" dirty="0"/>
              <a:t>Vicky Ferdian</a:t>
            </a:r>
            <a:endParaRPr sz="1400" dirty="0"/>
          </a:p>
        </p:txBody>
      </p:sp>
      <p:grpSp>
        <p:nvGrpSpPr>
          <p:cNvPr id="934" name="Google Shape;934;p37">
            <a:extLst>
              <a:ext uri="{FF2B5EF4-FFF2-40B4-BE49-F238E27FC236}">
                <a16:creationId xmlns:a16="http://schemas.microsoft.com/office/drawing/2014/main" id="{9BCE3B61-D1C6-6321-D647-5C671374D11A}"/>
              </a:ext>
            </a:extLst>
          </p:cNvPr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>
              <a:extLst>
                <a:ext uri="{FF2B5EF4-FFF2-40B4-BE49-F238E27FC236}">
                  <a16:creationId xmlns:a16="http://schemas.microsoft.com/office/drawing/2014/main" id="{F807FAB1-9752-061A-FEDF-6884D4335E3C}"/>
                </a:ext>
              </a:extLst>
            </p:cNvPr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>
                <a:extLst>
                  <a:ext uri="{FF2B5EF4-FFF2-40B4-BE49-F238E27FC236}">
                    <a16:creationId xmlns:a16="http://schemas.microsoft.com/office/drawing/2014/main" id="{5165D036-669B-AE84-55CE-755C648B8E20}"/>
                  </a:ext>
                </a:extLst>
              </p:cNvPr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>
                <a:extLst>
                  <a:ext uri="{FF2B5EF4-FFF2-40B4-BE49-F238E27FC236}">
                    <a16:creationId xmlns:a16="http://schemas.microsoft.com/office/drawing/2014/main" id="{EB1D29C2-4812-1290-DBD0-9C973C65974A}"/>
                  </a:ext>
                </a:extLst>
              </p:cNvPr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>
              <a:extLst>
                <a:ext uri="{FF2B5EF4-FFF2-40B4-BE49-F238E27FC236}">
                  <a16:creationId xmlns:a16="http://schemas.microsoft.com/office/drawing/2014/main" id="{BB7484E0-96A1-2A12-03F2-6E4F1F5B89A3}"/>
                </a:ext>
              </a:extLst>
            </p:cNvPr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>
                <a:extLst>
                  <a:ext uri="{FF2B5EF4-FFF2-40B4-BE49-F238E27FC236}">
                    <a16:creationId xmlns:a16="http://schemas.microsoft.com/office/drawing/2014/main" id="{A2AD5C44-73A9-1082-F1B7-917FBD170C86}"/>
                  </a:ext>
                </a:extLst>
              </p:cNvPr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>
                <a:extLst>
                  <a:ext uri="{FF2B5EF4-FFF2-40B4-BE49-F238E27FC236}">
                    <a16:creationId xmlns:a16="http://schemas.microsoft.com/office/drawing/2014/main" id="{FF1C3C92-286A-CABE-43C8-20D27E99130F}"/>
                  </a:ext>
                </a:extLst>
              </p:cNvPr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>
                <a:extLst>
                  <a:ext uri="{FF2B5EF4-FFF2-40B4-BE49-F238E27FC236}">
                    <a16:creationId xmlns:a16="http://schemas.microsoft.com/office/drawing/2014/main" id="{91869B50-8AFB-6E06-771F-C89D5DD4D804}"/>
                  </a:ext>
                </a:extLst>
              </p:cNvPr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>
                <a:extLst>
                  <a:ext uri="{FF2B5EF4-FFF2-40B4-BE49-F238E27FC236}">
                    <a16:creationId xmlns:a16="http://schemas.microsoft.com/office/drawing/2014/main" id="{5BF163C6-6617-EA5D-4AA3-8E4B4856040C}"/>
                  </a:ext>
                </a:extLst>
              </p:cNvPr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>
                <a:extLst>
                  <a:ext uri="{FF2B5EF4-FFF2-40B4-BE49-F238E27FC236}">
                    <a16:creationId xmlns:a16="http://schemas.microsoft.com/office/drawing/2014/main" id="{D12A5DCC-E431-D9AF-B5F8-881BAFEC2929}"/>
                  </a:ext>
                </a:extLst>
              </p:cNvPr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>
                <a:extLst>
                  <a:ext uri="{FF2B5EF4-FFF2-40B4-BE49-F238E27FC236}">
                    <a16:creationId xmlns:a16="http://schemas.microsoft.com/office/drawing/2014/main" id="{CF61831A-BA46-3804-E275-20827992A2C2}"/>
                  </a:ext>
                </a:extLst>
              </p:cNvPr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>
                <a:extLst>
                  <a:ext uri="{FF2B5EF4-FFF2-40B4-BE49-F238E27FC236}">
                    <a16:creationId xmlns:a16="http://schemas.microsoft.com/office/drawing/2014/main" id="{025460CA-1FC0-0171-5D43-0DEE6BCA6ADF}"/>
                  </a:ext>
                </a:extLst>
              </p:cNvPr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>
                <a:extLst>
                  <a:ext uri="{FF2B5EF4-FFF2-40B4-BE49-F238E27FC236}">
                    <a16:creationId xmlns:a16="http://schemas.microsoft.com/office/drawing/2014/main" id="{908E8E42-5243-8552-03E8-1BBB997830F3}"/>
                  </a:ext>
                </a:extLst>
              </p:cNvPr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>
                <a:extLst>
                  <a:ext uri="{FF2B5EF4-FFF2-40B4-BE49-F238E27FC236}">
                    <a16:creationId xmlns:a16="http://schemas.microsoft.com/office/drawing/2014/main" id="{E11C3139-F8E8-CE50-A7E1-C6E57BD96E1B}"/>
                  </a:ext>
                </a:extLst>
              </p:cNvPr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>
                <a:extLst>
                  <a:ext uri="{FF2B5EF4-FFF2-40B4-BE49-F238E27FC236}">
                    <a16:creationId xmlns:a16="http://schemas.microsoft.com/office/drawing/2014/main" id="{8DC954DB-5E0B-A2DE-52A9-C58467EC52F5}"/>
                  </a:ext>
                </a:extLst>
              </p:cNvPr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>
                <a:extLst>
                  <a:ext uri="{FF2B5EF4-FFF2-40B4-BE49-F238E27FC236}">
                    <a16:creationId xmlns:a16="http://schemas.microsoft.com/office/drawing/2014/main" id="{50910121-765E-F520-D6FC-9F6392991FA7}"/>
                  </a:ext>
                </a:extLst>
              </p:cNvPr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>
                <a:extLst>
                  <a:ext uri="{FF2B5EF4-FFF2-40B4-BE49-F238E27FC236}">
                    <a16:creationId xmlns:a16="http://schemas.microsoft.com/office/drawing/2014/main" id="{6CD449DD-5B81-FB88-B631-9DE4D8431EC9}"/>
                  </a:ext>
                </a:extLst>
              </p:cNvPr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>
                <a:extLst>
                  <a:ext uri="{FF2B5EF4-FFF2-40B4-BE49-F238E27FC236}">
                    <a16:creationId xmlns:a16="http://schemas.microsoft.com/office/drawing/2014/main" id="{33708AD8-BEAD-94F0-82AE-6A2F6BE93D2A}"/>
                  </a:ext>
                </a:extLst>
              </p:cNvPr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>
                <a:extLst>
                  <a:ext uri="{FF2B5EF4-FFF2-40B4-BE49-F238E27FC236}">
                    <a16:creationId xmlns:a16="http://schemas.microsoft.com/office/drawing/2014/main" id="{7294884C-C26E-3C2B-AEFC-21A520357BFA}"/>
                  </a:ext>
                </a:extLst>
              </p:cNvPr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>
            <a:extLst>
              <a:ext uri="{FF2B5EF4-FFF2-40B4-BE49-F238E27FC236}">
                <a16:creationId xmlns:a16="http://schemas.microsoft.com/office/drawing/2014/main" id="{41741851-C6E1-B24F-4437-BE9C2D86BB7B}"/>
              </a:ext>
            </a:extLst>
          </p:cNvPr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>
              <a:extLst>
                <a:ext uri="{FF2B5EF4-FFF2-40B4-BE49-F238E27FC236}">
                  <a16:creationId xmlns:a16="http://schemas.microsoft.com/office/drawing/2014/main" id="{BE9C495C-2D29-511E-7BB8-5A57CCC3381B}"/>
                </a:ext>
              </a:extLst>
            </p:cNvPr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>
              <a:extLst>
                <a:ext uri="{FF2B5EF4-FFF2-40B4-BE49-F238E27FC236}">
                  <a16:creationId xmlns:a16="http://schemas.microsoft.com/office/drawing/2014/main" id="{E4BD9D8E-9C0B-4668-F796-3C0DB070261B}"/>
                </a:ext>
              </a:extLst>
            </p:cNvPr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>
              <a:extLst>
                <a:ext uri="{FF2B5EF4-FFF2-40B4-BE49-F238E27FC236}">
                  <a16:creationId xmlns:a16="http://schemas.microsoft.com/office/drawing/2014/main" id="{85B34D50-ADF3-E39B-004A-ED42A9D122D3}"/>
                </a:ext>
              </a:extLst>
            </p:cNvPr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>
                <a:extLst>
                  <a:ext uri="{FF2B5EF4-FFF2-40B4-BE49-F238E27FC236}">
                    <a16:creationId xmlns:a16="http://schemas.microsoft.com/office/drawing/2014/main" id="{3153B16A-0CFA-D758-8A5F-C91DBE1576E5}"/>
                  </a:ext>
                </a:extLst>
              </p:cNvPr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>
                <a:extLst>
                  <a:ext uri="{FF2B5EF4-FFF2-40B4-BE49-F238E27FC236}">
                    <a16:creationId xmlns:a16="http://schemas.microsoft.com/office/drawing/2014/main" id="{8FC1880B-9723-1355-1EA5-E2EA2DFF06B9}"/>
                  </a:ext>
                </a:extLst>
              </p:cNvPr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>
                <a:extLst>
                  <a:ext uri="{FF2B5EF4-FFF2-40B4-BE49-F238E27FC236}">
                    <a16:creationId xmlns:a16="http://schemas.microsoft.com/office/drawing/2014/main" id="{23235E8A-FA98-ECC7-E023-16BC44AC48EE}"/>
                  </a:ext>
                </a:extLst>
              </p:cNvPr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>
                <a:extLst>
                  <a:ext uri="{FF2B5EF4-FFF2-40B4-BE49-F238E27FC236}">
                    <a16:creationId xmlns:a16="http://schemas.microsoft.com/office/drawing/2014/main" id="{7EE0DF84-C8E3-F9A7-E043-70B6121BE859}"/>
                  </a:ext>
                </a:extLst>
              </p:cNvPr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>
                <a:extLst>
                  <a:ext uri="{FF2B5EF4-FFF2-40B4-BE49-F238E27FC236}">
                    <a16:creationId xmlns:a16="http://schemas.microsoft.com/office/drawing/2014/main" id="{5AC64507-0FDE-DD08-A546-505037670012}"/>
                  </a:ext>
                </a:extLst>
              </p:cNvPr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>
                <a:extLst>
                  <a:ext uri="{FF2B5EF4-FFF2-40B4-BE49-F238E27FC236}">
                    <a16:creationId xmlns:a16="http://schemas.microsoft.com/office/drawing/2014/main" id="{3560915B-1B35-2500-F073-4133C4D88328}"/>
                  </a:ext>
                </a:extLst>
              </p:cNvPr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>
                <a:extLst>
                  <a:ext uri="{FF2B5EF4-FFF2-40B4-BE49-F238E27FC236}">
                    <a16:creationId xmlns:a16="http://schemas.microsoft.com/office/drawing/2014/main" id="{8C1E40AF-2CF3-066F-EE8E-6D6704D51FE2}"/>
                  </a:ext>
                </a:extLst>
              </p:cNvPr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>
                <a:extLst>
                  <a:ext uri="{FF2B5EF4-FFF2-40B4-BE49-F238E27FC236}">
                    <a16:creationId xmlns:a16="http://schemas.microsoft.com/office/drawing/2014/main" id="{01F5E7B8-533F-E6FF-4505-0D916EB2A135}"/>
                  </a:ext>
                </a:extLst>
              </p:cNvPr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>
                <a:extLst>
                  <a:ext uri="{FF2B5EF4-FFF2-40B4-BE49-F238E27FC236}">
                    <a16:creationId xmlns:a16="http://schemas.microsoft.com/office/drawing/2014/main" id="{245B1648-B722-0413-EF6C-BC9E96A62B13}"/>
                  </a:ext>
                </a:extLst>
              </p:cNvPr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>
                <a:extLst>
                  <a:ext uri="{FF2B5EF4-FFF2-40B4-BE49-F238E27FC236}">
                    <a16:creationId xmlns:a16="http://schemas.microsoft.com/office/drawing/2014/main" id="{9677FCAF-F1B0-2047-C85C-43CECA546F09}"/>
                  </a:ext>
                </a:extLst>
              </p:cNvPr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>
                <a:extLst>
                  <a:ext uri="{FF2B5EF4-FFF2-40B4-BE49-F238E27FC236}">
                    <a16:creationId xmlns:a16="http://schemas.microsoft.com/office/drawing/2014/main" id="{5C10D3C1-BEB0-EBC2-31ED-315FEA89EFC0}"/>
                  </a:ext>
                </a:extLst>
              </p:cNvPr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>
                <a:extLst>
                  <a:ext uri="{FF2B5EF4-FFF2-40B4-BE49-F238E27FC236}">
                    <a16:creationId xmlns:a16="http://schemas.microsoft.com/office/drawing/2014/main" id="{2986E8A4-22BD-D86C-2D65-50043C406771}"/>
                  </a:ext>
                </a:extLst>
              </p:cNvPr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>
                <a:extLst>
                  <a:ext uri="{FF2B5EF4-FFF2-40B4-BE49-F238E27FC236}">
                    <a16:creationId xmlns:a16="http://schemas.microsoft.com/office/drawing/2014/main" id="{EBA763EA-FFCF-A00F-EFA7-DB874287B0C9}"/>
                  </a:ext>
                </a:extLst>
              </p:cNvPr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>
                <a:extLst>
                  <a:ext uri="{FF2B5EF4-FFF2-40B4-BE49-F238E27FC236}">
                    <a16:creationId xmlns:a16="http://schemas.microsoft.com/office/drawing/2014/main" id="{B2D5F0BB-17B9-10F5-5DA5-CA6644840DA0}"/>
                  </a:ext>
                </a:extLst>
              </p:cNvPr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>
                <a:extLst>
                  <a:ext uri="{FF2B5EF4-FFF2-40B4-BE49-F238E27FC236}">
                    <a16:creationId xmlns:a16="http://schemas.microsoft.com/office/drawing/2014/main" id="{A1BA46C5-CC0B-6E18-205F-ECFF39AC5455}"/>
                  </a:ext>
                </a:extLst>
              </p:cNvPr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>
                <a:extLst>
                  <a:ext uri="{FF2B5EF4-FFF2-40B4-BE49-F238E27FC236}">
                    <a16:creationId xmlns:a16="http://schemas.microsoft.com/office/drawing/2014/main" id="{DECFBB58-6EC1-831A-2338-2C5930A109AE}"/>
                  </a:ext>
                </a:extLst>
              </p:cNvPr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>
                <a:extLst>
                  <a:ext uri="{FF2B5EF4-FFF2-40B4-BE49-F238E27FC236}">
                    <a16:creationId xmlns:a16="http://schemas.microsoft.com/office/drawing/2014/main" id="{FD17D01A-4D5D-EA5A-56CB-3C6C817149C2}"/>
                  </a:ext>
                </a:extLst>
              </p:cNvPr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>
                <a:extLst>
                  <a:ext uri="{FF2B5EF4-FFF2-40B4-BE49-F238E27FC236}">
                    <a16:creationId xmlns:a16="http://schemas.microsoft.com/office/drawing/2014/main" id="{F7632BE3-BB88-81FF-8595-68CBDBCD47A6}"/>
                  </a:ext>
                </a:extLst>
              </p:cNvPr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>
                <a:extLst>
                  <a:ext uri="{FF2B5EF4-FFF2-40B4-BE49-F238E27FC236}">
                    <a16:creationId xmlns:a16="http://schemas.microsoft.com/office/drawing/2014/main" id="{8F733E24-A7B5-80E9-7080-1B2EA2C00BC4}"/>
                  </a:ext>
                </a:extLst>
              </p:cNvPr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>
            <a:extLst>
              <a:ext uri="{FF2B5EF4-FFF2-40B4-BE49-F238E27FC236}">
                <a16:creationId xmlns:a16="http://schemas.microsoft.com/office/drawing/2014/main" id="{4D496895-6DAC-7C55-4648-39EF77E81987}"/>
              </a:ext>
            </a:extLst>
          </p:cNvPr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>
              <a:extLst>
                <a:ext uri="{FF2B5EF4-FFF2-40B4-BE49-F238E27FC236}">
                  <a16:creationId xmlns:a16="http://schemas.microsoft.com/office/drawing/2014/main" id="{4141B7B7-4E15-4D03-4455-4CA6B943045C}"/>
                </a:ext>
              </a:extLst>
            </p:cNvPr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>
              <a:extLst>
                <a:ext uri="{FF2B5EF4-FFF2-40B4-BE49-F238E27FC236}">
                  <a16:creationId xmlns:a16="http://schemas.microsoft.com/office/drawing/2014/main" id="{0E0BBAC2-B0D3-6F71-659C-62EF57D77AFF}"/>
                </a:ext>
              </a:extLst>
            </p:cNvPr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8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93" name="Google Shape;993;p39"/>
          <p:cNvSpPr txBox="1">
            <a:spLocks noGrp="1"/>
          </p:cNvSpPr>
          <p:nvPr>
            <p:ph type="title" idx="2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4" name="Google Shape;994;p39"/>
          <p:cNvSpPr txBox="1">
            <a:spLocks noGrp="1"/>
          </p:cNvSpPr>
          <p:nvPr>
            <p:ph type="title" idx="3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5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6" name="Google Shape;996;p39"/>
          <p:cNvSpPr txBox="1">
            <a:spLocks noGrp="1"/>
          </p:cNvSpPr>
          <p:nvPr>
            <p:ph type="title" idx="5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7" name="Google Shape;997;p39"/>
          <p:cNvSpPr txBox="1">
            <a:spLocks noGrp="1"/>
          </p:cNvSpPr>
          <p:nvPr>
            <p:ph type="subTitle" idx="1"/>
          </p:nvPr>
        </p:nvSpPr>
        <p:spPr>
          <a:xfrm>
            <a:off x="2448392" y="1518150"/>
            <a:ext cx="2309346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Mindmap</a:t>
            </a:r>
            <a:r>
              <a:rPr lang="id-ID" dirty="0"/>
              <a:t> Fitur</a:t>
            </a:r>
            <a:endParaRPr dirty="0"/>
          </a:p>
        </p:txBody>
      </p:sp>
      <p:sp>
        <p:nvSpPr>
          <p:cNvPr id="998" name="Google Shape;998;p39"/>
          <p:cNvSpPr txBox="1">
            <a:spLocks noGrp="1"/>
          </p:cNvSpPr>
          <p:nvPr>
            <p:ph type="subTitle" idx="6"/>
          </p:nvPr>
        </p:nvSpPr>
        <p:spPr>
          <a:xfrm>
            <a:off x="6164019" y="1518150"/>
            <a:ext cx="2015575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Timeline</a:t>
            </a:r>
            <a:r>
              <a:rPr lang="id-ID" dirty="0"/>
              <a:t> dan </a:t>
            </a:r>
            <a:r>
              <a:rPr lang="id-ID" dirty="0" err="1"/>
              <a:t>Mandays</a:t>
            </a:r>
            <a:endParaRPr dirty="0"/>
          </a:p>
        </p:txBody>
      </p:sp>
      <p:sp>
        <p:nvSpPr>
          <p:cNvPr id="999" name="Google Shape;999;p39"/>
          <p:cNvSpPr txBox="1">
            <a:spLocks noGrp="1"/>
          </p:cNvSpPr>
          <p:nvPr>
            <p:ph type="subTitle" idx="7"/>
          </p:nvPr>
        </p:nvSpPr>
        <p:spPr>
          <a:xfrm>
            <a:off x="2448392" y="2618825"/>
            <a:ext cx="2387927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 err="1"/>
              <a:t>Database</a:t>
            </a:r>
            <a:r>
              <a:rPr lang="id-ID" dirty="0"/>
              <a:t> Model</a:t>
            </a:r>
            <a:endParaRPr dirty="0"/>
          </a:p>
        </p:txBody>
      </p:sp>
      <p:sp>
        <p:nvSpPr>
          <p:cNvPr id="1000" name="Google Shape;1000;p39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2309346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 err="1"/>
              <a:t>Flowchart</a:t>
            </a:r>
            <a:r>
              <a:rPr lang="id-ID" dirty="0"/>
              <a:t> &amp; </a:t>
            </a:r>
            <a:r>
              <a:rPr lang="id-ID" dirty="0" err="1"/>
              <a:t>Activity</a:t>
            </a:r>
            <a:r>
              <a:rPr lang="id-ID" dirty="0"/>
              <a:t> Diagram</a:t>
            </a:r>
            <a:endParaRPr dirty="0"/>
          </a:p>
        </p:txBody>
      </p:sp>
      <p:sp>
        <p:nvSpPr>
          <p:cNvPr id="1001" name="Google Shape;1001;p39"/>
          <p:cNvSpPr txBox="1">
            <a:spLocks noGrp="1"/>
          </p:cNvSpPr>
          <p:nvPr>
            <p:ph type="title" idx="9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3" name="Google Shape;1003;p39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929938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922690" y="2361300"/>
            <a:ext cx="5520207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300" dirty="0" err="1"/>
              <a:t>Mindmap</a:t>
            </a:r>
            <a:r>
              <a:rPr lang="id-ID" sz="5300" dirty="0"/>
              <a:t> Fitur</a:t>
            </a:r>
            <a:endParaRPr sz="530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2244413" y="1273738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Kami memulai dengan menyusun </a:t>
            </a:r>
            <a:r>
              <a:rPr lang="id-ID" i="1" dirty="0" err="1"/>
              <a:t>mindmap</a:t>
            </a:r>
            <a:r>
              <a:rPr lang="id-ID" i="1" dirty="0"/>
              <a:t> fitur</a:t>
            </a:r>
            <a:r>
              <a:rPr lang="id-ID" dirty="0"/>
              <a:t> berdasarkan proses bisnis yang telah dijelaskan. Fitur-fitur dikelompokkan ke dalam modul utama seperti </a:t>
            </a:r>
            <a:r>
              <a:rPr lang="id-ID" dirty="0" err="1"/>
              <a:t>Supplier</a:t>
            </a:r>
            <a:r>
              <a:rPr lang="id-ID" dirty="0"/>
              <a:t>, Admin, </a:t>
            </a:r>
            <a:r>
              <a:rPr lang="id-ID" dirty="0" err="1"/>
              <a:t>Surveyor</a:t>
            </a:r>
            <a:r>
              <a:rPr lang="id-ID" dirty="0"/>
              <a:t>, </a:t>
            </a:r>
            <a:r>
              <a:rPr lang="id-ID" dirty="0" err="1"/>
              <a:t>Warehouse</a:t>
            </a:r>
            <a:r>
              <a:rPr lang="id-ID" dirty="0"/>
              <a:t>, Direksi, dan Sistem Pendukung.</a:t>
            </a:r>
            <a:br>
              <a:rPr lang="id-ID" dirty="0"/>
            </a:br>
            <a:r>
              <a:rPr lang="id-ID" dirty="0"/>
              <a:t>Setiap modul memiliki fungsionalitas khusus, misalnya modul </a:t>
            </a:r>
            <a:r>
              <a:rPr lang="id-ID" dirty="0" err="1"/>
              <a:t>supplier</a:t>
            </a:r>
            <a:r>
              <a:rPr lang="id-ID" dirty="0"/>
              <a:t> mencakup </a:t>
            </a:r>
            <a:r>
              <a:rPr lang="id-ID" dirty="0" err="1"/>
              <a:t>input</a:t>
            </a:r>
            <a:r>
              <a:rPr lang="id-ID" dirty="0"/>
              <a:t> produk, negosiasi harga, hingga sistem loyalitas. Setiap peran dalam proses </a:t>
            </a:r>
            <a:r>
              <a:rPr lang="id-ID" dirty="0" err="1"/>
              <a:t>procurement</a:t>
            </a:r>
            <a:r>
              <a:rPr lang="id-ID" dirty="0"/>
              <a:t> mendapat ruang kerja yang jelas dan terstruktur.</a:t>
            </a:r>
            <a:endParaRPr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7D6F7A86-1CDB-6858-3BEF-7D7EC517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D5F61268-01D0-49A7-917E-720961FCA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2690" y="2361300"/>
            <a:ext cx="5520207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300" dirty="0" err="1"/>
              <a:t>Database</a:t>
            </a:r>
            <a:r>
              <a:rPr lang="id-ID" sz="5300" dirty="0"/>
              <a:t> Model</a:t>
            </a:r>
            <a:endParaRPr sz="530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9BA53C1D-978E-53B1-0C40-788F56BBB3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29063" y="1272000"/>
            <a:ext cx="1187587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811F8C71-E2E5-9F5F-24E0-1E76B92F6B74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B994FE5A-6011-298E-17F8-28FB4BAFF9E7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FD421BAB-6738-33AF-7F6B-61259DD0EA69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679A28BC-CB9F-BC5D-3680-FCC0A6EAAF8C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D67B15E7-C4F8-96A0-6E14-744640789172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3D801276-F7D3-B57B-AF80-614BF0DEC388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F7346C78-3CA8-14BD-44E6-FBFD9B5241D4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CBF1AD88-1EA5-BD9D-E510-ACBA46E384DF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DB8EF537-E1F0-B208-FB2C-B8EC0F58728F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7918F0EE-22B7-83B0-DEFF-DD09BC02A8BE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B1213879-2166-808F-79B6-3C7F5BFB76F8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E67761EC-5C25-CCB8-13A3-56170E52BA0F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2B471246-DF30-1429-8B69-CFBA28729F45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5532C090-C2FE-E294-0A41-6DA17708B66D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489576CE-E017-2FAA-599F-10F406C081FF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8ACF5E90-4FF9-F9B3-4B07-1D8EC66BD48E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6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>
          <a:extLst>
            <a:ext uri="{FF2B5EF4-FFF2-40B4-BE49-F238E27FC236}">
              <a16:creationId xmlns:a16="http://schemas.microsoft.com/office/drawing/2014/main" id="{8C9F8287-2345-BA95-6D85-6E64DB66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>
            <a:extLst>
              <a:ext uri="{FF2B5EF4-FFF2-40B4-BE49-F238E27FC236}">
                <a16:creationId xmlns:a16="http://schemas.microsoft.com/office/drawing/2014/main" id="{46865203-4E7E-A4E0-A646-06DF240AA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4FA0CBFF-207A-F1D9-5C56-3F4ABF54C9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4413" y="1273738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Kami merancang delapan tabel utama yang mencakup entitas seperti </a:t>
            </a:r>
            <a:r>
              <a:rPr lang="id-ID" dirty="0" err="1"/>
              <a:t>Users</a:t>
            </a:r>
            <a:r>
              <a:rPr lang="id-ID" dirty="0"/>
              <a:t>, </a:t>
            </a:r>
            <a:r>
              <a:rPr lang="id-ID" dirty="0" err="1"/>
              <a:t>Suppliers</a:t>
            </a:r>
            <a:r>
              <a:rPr lang="id-ID" dirty="0"/>
              <a:t>, </a:t>
            </a:r>
            <a:r>
              <a:rPr lang="id-ID" dirty="0" err="1"/>
              <a:t>Products</a:t>
            </a:r>
            <a:r>
              <a:rPr lang="id-ID" dirty="0"/>
              <a:t>, </a:t>
            </a:r>
            <a:r>
              <a:rPr lang="id-ID" dirty="0" err="1"/>
              <a:t>Surveys</a:t>
            </a:r>
            <a:r>
              <a:rPr lang="id-ID" dirty="0"/>
              <a:t>, </a:t>
            </a:r>
            <a:r>
              <a:rPr lang="id-ID" dirty="0" err="1"/>
              <a:t>Negotiations</a:t>
            </a:r>
            <a:r>
              <a:rPr lang="id-ID" dirty="0"/>
              <a:t>, </a:t>
            </a:r>
            <a:r>
              <a:rPr lang="id-ID" dirty="0" err="1"/>
              <a:t>Purchase</a:t>
            </a:r>
            <a:r>
              <a:rPr lang="id-ID" dirty="0"/>
              <a:t> </a:t>
            </a:r>
            <a:r>
              <a:rPr lang="id-ID" dirty="0" err="1"/>
              <a:t>Orders</a:t>
            </a:r>
            <a:r>
              <a:rPr lang="id-ID" dirty="0"/>
              <a:t>, </a:t>
            </a:r>
            <a:r>
              <a:rPr lang="id-ID" dirty="0" err="1"/>
              <a:t>Shipments</a:t>
            </a:r>
            <a:r>
              <a:rPr lang="id-ID" dirty="0"/>
              <a:t> dan </a:t>
            </a:r>
            <a:r>
              <a:rPr lang="id-ID" dirty="0" err="1"/>
              <a:t>Loyalty</a:t>
            </a:r>
            <a:r>
              <a:rPr lang="id-ID" dirty="0"/>
              <a:t> </a:t>
            </a:r>
            <a:r>
              <a:rPr lang="id-ID" dirty="0" err="1"/>
              <a:t>Programs</a:t>
            </a:r>
            <a:r>
              <a:rPr lang="id-ID" dirty="0"/>
              <a:t>.</a:t>
            </a:r>
            <a:br>
              <a:rPr lang="id-ID" dirty="0"/>
            </a:br>
            <a:r>
              <a:rPr lang="id-ID" dirty="0"/>
              <a:t>Setiap tabel saling berelasi secara logis dan menggambarkan alur data mulai dari </a:t>
            </a:r>
            <a:r>
              <a:rPr lang="id-ID" dirty="0" err="1"/>
              <a:t>input</a:t>
            </a:r>
            <a:r>
              <a:rPr lang="id-ID" dirty="0"/>
              <a:t> produk hingga proses pengiriman dan penilaian loyalitas </a:t>
            </a:r>
            <a:r>
              <a:rPr lang="id-ID" dirty="0" err="1"/>
              <a:t>supplier</a:t>
            </a:r>
            <a:r>
              <a:rPr lang="id-ID" dirty="0"/>
              <a:t>.</a:t>
            </a:r>
          </a:p>
        </p:txBody>
      </p:sp>
      <p:grpSp>
        <p:nvGrpSpPr>
          <p:cNvPr id="1080" name="Google Shape;1080;p42">
            <a:extLst>
              <a:ext uri="{FF2B5EF4-FFF2-40B4-BE49-F238E27FC236}">
                <a16:creationId xmlns:a16="http://schemas.microsoft.com/office/drawing/2014/main" id="{B297DDC9-3299-160D-0CAD-4B8DB8EC4507}"/>
              </a:ext>
            </a:extLst>
          </p:cNvPr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>
              <a:extLst>
                <a:ext uri="{FF2B5EF4-FFF2-40B4-BE49-F238E27FC236}">
                  <a16:creationId xmlns:a16="http://schemas.microsoft.com/office/drawing/2014/main" id="{7788DBAD-E355-1A5A-7EA0-3CBEEA2382CA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>
              <a:extLst>
                <a:ext uri="{FF2B5EF4-FFF2-40B4-BE49-F238E27FC236}">
                  <a16:creationId xmlns:a16="http://schemas.microsoft.com/office/drawing/2014/main" id="{F5F2EDE3-9167-A261-9B63-99DC59FB48A6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>
              <a:extLst>
                <a:ext uri="{FF2B5EF4-FFF2-40B4-BE49-F238E27FC236}">
                  <a16:creationId xmlns:a16="http://schemas.microsoft.com/office/drawing/2014/main" id="{115ED938-6598-18DC-54E3-22C2B47B9D78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>
              <a:extLst>
                <a:ext uri="{FF2B5EF4-FFF2-40B4-BE49-F238E27FC236}">
                  <a16:creationId xmlns:a16="http://schemas.microsoft.com/office/drawing/2014/main" id="{64473B48-239A-FD8F-3664-62EA53949BCF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>
              <a:extLst>
                <a:ext uri="{FF2B5EF4-FFF2-40B4-BE49-F238E27FC236}">
                  <a16:creationId xmlns:a16="http://schemas.microsoft.com/office/drawing/2014/main" id="{D4C28679-FECE-7A4D-E636-54C51A36DA0C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>
              <a:extLst>
                <a:ext uri="{FF2B5EF4-FFF2-40B4-BE49-F238E27FC236}">
                  <a16:creationId xmlns:a16="http://schemas.microsoft.com/office/drawing/2014/main" id="{7DE02FD3-F0DD-A2E6-765D-069282ABD2D5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>
              <a:extLst>
                <a:ext uri="{FF2B5EF4-FFF2-40B4-BE49-F238E27FC236}">
                  <a16:creationId xmlns:a16="http://schemas.microsoft.com/office/drawing/2014/main" id="{18CDDEAA-6DB3-43B0-610E-3857F7B18C9E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>
              <a:extLst>
                <a:ext uri="{FF2B5EF4-FFF2-40B4-BE49-F238E27FC236}">
                  <a16:creationId xmlns:a16="http://schemas.microsoft.com/office/drawing/2014/main" id="{CC040379-ACBC-8477-843E-C2E1EE63EB98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>
              <a:extLst>
                <a:ext uri="{FF2B5EF4-FFF2-40B4-BE49-F238E27FC236}">
                  <a16:creationId xmlns:a16="http://schemas.microsoft.com/office/drawing/2014/main" id="{ADFA8FDE-24F5-EDBF-ED69-25DC51B87F3C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>
              <a:extLst>
                <a:ext uri="{FF2B5EF4-FFF2-40B4-BE49-F238E27FC236}">
                  <a16:creationId xmlns:a16="http://schemas.microsoft.com/office/drawing/2014/main" id="{09562119-1B82-3FDB-14F7-B6A70BED0D3A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>
              <a:extLst>
                <a:ext uri="{FF2B5EF4-FFF2-40B4-BE49-F238E27FC236}">
                  <a16:creationId xmlns:a16="http://schemas.microsoft.com/office/drawing/2014/main" id="{35296540-7D79-B1B5-4471-AD1039DED89F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>
              <a:extLst>
                <a:ext uri="{FF2B5EF4-FFF2-40B4-BE49-F238E27FC236}">
                  <a16:creationId xmlns:a16="http://schemas.microsoft.com/office/drawing/2014/main" id="{3A894A9A-CF00-5317-3934-17A7A20699F3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>
              <a:extLst>
                <a:ext uri="{FF2B5EF4-FFF2-40B4-BE49-F238E27FC236}">
                  <a16:creationId xmlns:a16="http://schemas.microsoft.com/office/drawing/2014/main" id="{63BC0635-5C13-61F8-30E8-D149EBDCF4C6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>
              <a:extLst>
                <a:ext uri="{FF2B5EF4-FFF2-40B4-BE49-F238E27FC236}">
                  <a16:creationId xmlns:a16="http://schemas.microsoft.com/office/drawing/2014/main" id="{6854850B-66F2-BC25-29E8-64671CEA3309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>
            <a:extLst>
              <a:ext uri="{FF2B5EF4-FFF2-40B4-BE49-F238E27FC236}">
                <a16:creationId xmlns:a16="http://schemas.microsoft.com/office/drawing/2014/main" id="{A7AFFFDB-0DB6-CA73-7A07-E41F3DED754B}"/>
              </a:ext>
            </a:extLst>
          </p:cNvPr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>
              <a:extLst>
                <a:ext uri="{FF2B5EF4-FFF2-40B4-BE49-F238E27FC236}">
                  <a16:creationId xmlns:a16="http://schemas.microsoft.com/office/drawing/2014/main" id="{1732A552-DBC2-E556-6C39-0CEA4ED8495F}"/>
                </a:ext>
              </a:extLst>
            </p:cNvPr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>
              <a:extLst>
                <a:ext uri="{FF2B5EF4-FFF2-40B4-BE49-F238E27FC236}">
                  <a16:creationId xmlns:a16="http://schemas.microsoft.com/office/drawing/2014/main" id="{138D1AC4-2150-6548-8143-535FD713D575}"/>
                </a:ext>
              </a:extLst>
            </p:cNvPr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>
              <a:extLst>
                <a:ext uri="{FF2B5EF4-FFF2-40B4-BE49-F238E27FC236}">
                  <a16:creationId xmlns:a16="http://schemas.microsoft.com/office/drawing/2014/main" id="{F07AC65A-8F07-8EEE-6935-CBFE6ABBC8A2}"/>
                </a:ext>
              </a:extLst>
            </p:cNvPr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>
              <a:extLst>
                <a:ext uri="{FF2B5EF4-FFF2-40B4-BE49-F238E27FC236}">
                  <a16:creationId xmlns:a16="http://schemas.microsoft.com/office/drawing/2014/main" id="{B066CECE-2639-F8D3-D430-2ABF3E1781C7}"/>
                </a:ext>
              </a:extLst>
            </p:cNvPr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>
              <a:extLst>
                <a:ext uri="{FF2B5EF4-FFF2-40B4-BE49-F238E27FC236}">
                  <a16:creationId xmlns:a16="http://schemas.microsoft.com/office/drawing/2014/main" id="{C220CD28-D0D3-1760-20BB-F8BF52B7D818}"/>
                </a:ext>
              </a:extLst>
            </p:cNvPr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>
              <a:extLst>
                <a:ext uri="{FF2B5EF4-FFF2-40B4-BE49-F238E27FC236}">
                  <a16:creationId xmlns:a16="http://schemas.microsoft.com/office/drawing/2014/main" id="{DA4674A1-9980-8B59-B174-14C648EC611C}"/>
                </a:ext>
              </a:extLst>
            </p:cNvPr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>
              <a:extLst>
                <a:ext uri="{FF2B5EF4-FFF2-40B4-BE49-F238E27FC236}">
                  <a16:creationId xmlns:a16="http://schemas.microsoft.com/office/drawing/2014/main" id="{B61CEC1C-944B-6FD4-039F-9EA6174A9C38}"/>
                </a:ext>
              </a:extLst>
            </p:cNvPr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>
              <a:extLst>
                <a:ext uri="{FF2B5EF4-FFF2-40B4-BE49-F238E27FC236}">
                  <a16:creationId xmlns:a16="http://schemas.microsoft.com/office/drawing/2014/main" id="{6E0E262E-4F17-7D1C-CB16-639BAEA02348}"/>
                </a:ext>
              </a:extLst>
            </p:cNvPr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>
              <a:extLst>
                <a:ext uri="{FF2B5EF4-FFF2-40B4-BE49-F238E27FC236}">
                  <a16:creationId xmlns:a16="http://schemas.microsoft.com/office/drawing/2014/main" id="{E1A4764B-6CA5-9504-9A20-17DC2D8E7290}"/>
                </a:ext>
              </a:extLst>
            </p:cNvPr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>
              <a:extLst>
                <a:ext uri="{FF2B5EF4-FFF2-40B4-BE49-F238E27FC236}">
                  <a16:creationId xmlns:a16="http://schemas.microsoft.com/office/drawing/2014/main" id="{3488D4AE-D56D-BC31-F141-8754E4FD1CCC}"/>
                </a:ext>
              </a:extLst>
            </p:cNvPr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>
              <a:extLst>
                <a:ext uri="{FF2B5EF4-FFF2-40B4-BE49-F238E27FC236}">
                  <a16:creationId xmlns:a16="http://schemas.microsoft.com/office/drawing/2014/main" id="{BE11CFE3-33E6-2669-9F9A-CE8B15D718B9}"/>
                </a:ext>
              </a:extLst>
            </p:cNvPr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>
              <a:extLst>
                <a:ext uri="{FF2B5EF4-FFF2-40B4-BE49-F238E27FC236}">
                  <a16:creationId xmlns:a16="http://schemas.microsoft.com/office/drawing/2014/main" id="{8AB4E06B-4A4B-6299-40FF-CAB04C349D0F}"/>
                </a:ext>
              </a:extLst>
            </p:cNvPr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>
              <a:extLst>
                <a:ext uri="{FF2B5EF4-FFF2-40B4-BE49-F238E27FC236}">
                  <a16:creationId xmlns:a16="http://schemas.microsoft.com/office/drawing/2014/main" id="{E289648D-9662-5A26-E169-0CD79571245A}"/>
                </a:ext>
              </a:extLst>
            </p:cNvPr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>
              <a:extLst>
                <a:ext uri="{FF2B5EF4-FFF2-40B4-BE49-F238E27FC236}">
                  <a16:creationId xmlns:a16="http://schemas.microsoft.com/office/drawing/2014/main" id="{68C77186-86DA-AC76-637A-A3711249765D}"/>
                </a:ext>
              </a:extLst>
            </p:cNvPr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>
              <a:extLst>
                <a:ext uri="{FF2B5EF4-FFF2-40B4-BE49-F238E27FC236}">
                  <a16:creationId xmlns:a16="http://schemas.microsoft.com/office/drawing/2014/main" id="{C663F977-1DC4-B5A7-310B-FAF8517FAA49}"/>
                </a:ext>
              </a:extLst>
            </p:cNvPr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>
              <a:extLst>
                <a:ext uri="{FF2B5EF4-FFF2-40B4-BE49-F238E27FC236}">
                  <a16:creationId xmlns:a16="http://schemas.microsoft.com/office/drawing/2014/main" id="{DA798B93-5C6D-42AE-6ACD-25EAC9E0E24E}"/>
                </a:ext>
              </a:extLst>
            </p:cNvPr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>
              <a:extLst>
                <a:ext uri="{FF2B5EF4-FFF2-40B4-BE49-F238E27FC236}">
                  <a16:creationId xmlns:a16="http://schemas.microsoft.com/office/drawing/2014/main" id="{37987F02-D716-1EDC-CA9D-62AA84EE1710}"/>
                </a:ext>
              </a:extLst>
            </p:cNvPr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>
              <a:extLst>
                <a:ext uri="{FF2B5EF4-FFF2-40B4-BE49-F238E27FC236}">
                  <a16:creationId xmlns:a16="http://schemas.microsoft.com/office/drawing/2014/main" id="{1C30D6B1-7849-178D-F99C-169BD7D1ADE2}"/>
                </a:ext>
              </a:extLst>
            </p:cNvPr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>
              <a:extLst>
                <a:ext uri="{FF2B5EF4-FFF2-40B4-BE49-F238E27FC236}">
                  <a16:creationId xmlns:a16="http://schemas.microsoft.com/office/drawing/2014/main" id="{A6BF037A-9EAF-F37D-50A3-5CB33E4B2739}"/>
                </a:ext>
              </a:extLst>
            </p:cNvPr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>
            <a:extLst>
              <a:ext uri="{FF2B5EF4-FFF2-40B4-BE49-F238E27FC236}">
                <a16:creationId xmlns:a16="http://schemas.microsoft.com/office/drawing/2014/main" id="{FDD42428-6937-0A34-E514-3C57DEE4D93B}"/>
              </a:ext>
            </a:extLst>
          </p:cNvPr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718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Modeling dalam bentuk Diagram</a:t>
            </a:r>
            <a:endParaRPr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80CC9C17-B415-C34E-A85F-435C8EA3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1164431"/>
            <a:ext cx="7757206" cy="35889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1D9CF305-B469-56D1-7BDF-F224369B4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08A83E84-76BF-85CD-D52E-CBDB58BD2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2690" y="2361300"/>
            <a:ext cx="5520207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 err="1"/>
              <a:t>Flowchart</a:t>
            </a:r>
            <a:r>
              <a:rPr lang="id-ID" sz="3200" dirty="0"/>
              <a:t> &amp; </a:t>
            </a:r>
            <a:r>
              <a:rPr lang="id-ID" sz="3200" dirty="0" err="1"/>
              <a:t>Activity</a:t>
            </a:r>
            <a:r>
              <a:rPr lang="id-ID" sz="3200" dirty="0"/>
              <a:t> Diagram</a:t>
            </a:r>
            <a:endParaRPr sz="530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1884CC41-A3A7-88B2-AFE1-8F7A8A7FE26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14775" y="1272000"/>
            <a:ext cx="1201875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50928290-E263-B05E-7542-A36F85570056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70C14DF2-22F0-075D-2713-3F9F66D463C2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8D5DC833-3813-2E60-FE44-26542480781A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8CF33C84-6F12-5794-476C-E73F7313B11D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EBD4D5AD-9F42-BD16-AFCB-873EB28F1014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CBF82F70-EA50-4597-6288-790C35DCA3CF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D8D251AF-6FD3-D66C-B5C3-C5D51A3C42D4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083ABE3A-61FE-EFB4-73D3-EE31E3F1509C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5B0311EF-EFE5-9ED9-D3F7-95FBE3F845ED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369F27CA-4E95-AD25-AD13-3CE409705285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4094E7FC-498B-79A6-31EE-DACE6C536DE4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DD420AE0-0A97-44C1-8453-91B8CD12A0F6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A14D1937-797E-A623-931C-D993237F228C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CB2F00E9-81E2-462C-96A0-52EA6A2BD2CC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8F7EF9F9-5596-6D38-D07B-9AE350AB99B7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AFCB20D7-877A-40F1-2139-1A529B01577E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>
          <a:extLst>
            <a:ext uri="{FF2B5EF4-FFF2-40B4-BE49-F238E27FC236}">
              <a16:creationId xmlns:a16="http://schemas.microsoft.com/office/drawing/2014/main" id="{67A5237C-C5AE-E0B9-9A36-8AD8DB8E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C765F3EF-92DE-2776-AF05-04FE688EB0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5712" y="1273738"/>
            <a:ext cx="4886581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Kami juga menyusun </a:t>
            </a:r>
            <a:r>
              <a:rPr lang="id-ID" i="1" dirty="0"/>
              <a:t>diagram alur dan aktivitas</a:t>
            </a:r>
            <a:r>
              <a:rPr lang="id-ID" dirty="0"/>
              <a:t> untuk menggambarkan proses utama dalam sistem.</a:t>
            </a:r>
            <a:br>
              <a:rPr lang="id-ID" dirty="0"/>
            </a:br>
            <a:r>
              <a:rPr lang="id-ID" dirty="0"/>
              <a:t>Contohnya adalah alur: </a:t>
            </a:r>
            <a:r>
              <a:rPr lang="id-ID" dirty="0" err="1"/>
              <a:t>Supplier</a:t>
            </a:r>
            <a:r>
              <a:rPr lang="id-ID" dirty="0"/>
              <a:t> </a:t>
            </a:r>
            <a:r>
              <a:rPr lang="id-ID" dirty="0" err="1"/>
              <a:t>menginput</a:t>
            </a:r>
            <a:r>
              <a:rPr lang="id-ID" dirty="0"/>
              <a:t> produk → Admin menugaskan </a:t>
            </a:r>
            <a:r>
              <a:rPr lang="id-ID" dirty="0" err="1"/>
              <a:t>surveyor</a:t>
            </a:r>
            <a:r>
              <a:rPr lang="id-ID" dirty="0"/>
              <a:t> → </a:t>
            </a:r>
            <a:r>
              <a:rPr lang="id-ID" dirty="0" err="1"/>
              <a:t>Surveyor</a:t>
            </a:r>
            <a:r>
              <a:rPr lang="id-ID" dirty="0"/>
              <a:t> melakukan </a:t>
            </a:r>
            <a:r>
              <a:rPr lang="id-ID" dirty="0" err="1"/>
              <a:t>survey</a:t>
            </a:r>
            <a:r>
              <a:rPr lang="id-ID" dirty="0"/>
              <a:t> → Produk diterima atau ditolak → Dilanjutkan ke proses negosiasi dan pembuatan PO.</a:t>
            </a:r>
            <a:br>
              <a:rPr lang="id-ID" dirty="0"/>
            </a:br>
            <a:r>
              <a:rPr lang="id-ID" dirty="0"/>
              <a:t>Visualisasi ini penting untuk memperjelas interaksi antar pengguna dan sistem secara menyeluruh.</a:t>
            </a:r>
          </a:p>
        </p:txBody>
      </p:sp>
      <p:grpSp>
        <p:nvGrpSpPr>
          <p:cNvPr id="1080" name="Google Shape;1080;p42">
            <a:extLst>
              <a:ext uri="{FF2B5EF4-FFF2-40B4-BE49-F238E27FC236}">
                <a16:creationId xmlns:a16="http://schemas.microsoft.com/office/drawing/2014/main" id="{198AAAE9-D436-9E54-A044-5EA4A06AE16E}"/>
              </a:ext>
            </a:extLst>
          </p:cNvPr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>
              <a:extLst>
                <a:ext uri="{FF2B5EF4-FFF2-40B4-BE49-F238E27FC236}">
                  <a16:creationId xmlns:a16="http://schemas.microsoft.com/office/drawing/2014/main" id="{DFD990C7-8215-19CB-3D31-331865ECFAA0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>
              <a:extLst>
                <a:ext uri="{FF2B5EF4-FFF2-40B4-BE49-F238E27FC236}">
                  <a16:creationId xmlns:a16="http://schemas.microsoft.com/office/drawing/2014/main" id="{589AD133-1E74-9CB0-0127-1A42C9E69C78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>
              <a:extLst>
                <a:ext uri="{FF2B5EF4-FFF2-40B4-BE49-F238E27FC236}">
                  <a16:creationId xmlns:a16="http://schemas.microsoft.com/office/drawing/2014/main" id="{70E2314D-F805-A645-23A1-1FE8482BB762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>
              <a:extLst>
                <a:ext uri="{FF2B5EF4-FFF2-40B4-BE49-F238E27FC236}">
                  <a16:creationId xmlns:a16="http://schemas.microsoft.com/office/drawing/2014/main" id="{7AE26244-BC4A-0D1D-3A18-F362A18A3101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>
              <a:extLst>
                <a:ext uri="{FF2B5EF4-FFF2-40B4-BE49-F238E27FC236}">
                  <a16:creationId xmlns:a16="http://schemas.microsoft.com/office/drawing/2014/main" id="{369572CD-867A-7181-CE21-3FA24FFE9978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>
              <a:extLst>
                <a:ext uri="{FF2B5EF4-FFF2-40B4-BE49-F238E27FC236}">
                  <a16:creationId xmlns:a16="http://schemas.microsoft.com/office/drawing/2014/main" id="{02E22BBD-F49D-CE6C-6FA2-55C7857D3715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>
              <a:extLst>
                <a:ext uri="{FF2B5EF4-FFF2-40B4-BE49-F238E27FC236}">
                  <a16:creationId xmlns:a16="http://schemas.microsoft.com/office/drawing/2014/main" id="{2BDCCF2D-23ED-FDB8-2EBE-E83908A77FD4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>
              <a:extLst>
                <a:ext uri="{FF2B5EF4-FFF2-40B4-BE49-F238E27FC236}">
                  <a16:creationId xmlns:a16="http://schemas.microsoft.com/office/drawing/2014/main" id="{51813F48-2F65-0338-2AE5-E52109A81650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>
              <a:extLst>
                <a:ext uri="{FF2B5EF4-FFF2-40B4-BE49-F238E27FC236}">
                  <a16:creationId xmlns:a16="http://schemas.microsoft.com/office/drawing/2014/main" id="{CF1FA875-668F-39CF-6062-44B99200AF40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>
              <a:extLst>
                <a:ext uri="{FF2B5EF4-FFF2-40B4-BE49-F238E27FC236}">
                  <a16:creationId xmlns:a16="http://schemas.microsoft.com/office/drawing/2014/main" id="{4DD26C1D-9165-DDD0-2067-997A12A0281F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>
              <a:extLst>
                <a:ext uri="{FF2B5EF4-FFF2-40B4-BE49-F238E27FC236}">
                  <a16:creationId xmlns:a16="http://schemas.microsoft.com/office/drawing/2014/main" id="{EEB23DEC-4C70-A25F-F090-60E5C6671A7B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>
              <a:extLst>
                <a:ext uri="{FF2B5EF4-FFF2-40B4-BE49-F238E27FC236}">
                  <a16:creationId xmlns:a16="http://schemas.microsoft.com/office/drawing/2014/main" id="{79C57F97-E8BC-15F3-2EB1-C184115CF719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>
              <a:extLst>
                <a:ext uri="{FF2B5EF4-FFF2-40B4-BE49-F238E27FC236}">
                  <a16:creationId xmlns:a16="http://schemas.microsoft.com/office/drawing/2014/main" id="{F3B6473D-C63F-0A51-3687-13D22A78C84C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>
              <a:extLst>
                <a:ext uri="{FF2B5EF4-FFF2-40B4-BE49-F238E27FC236}">
                  <a16:creationId xmlns:a16="http://schemas.microsoft.com/office/drawing/2014/main" id="{7A6DCF18-23B8-3BB1-FD90-83DC0039AF31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>
            <a:extLst>
              <a:ext uri="{FF2B5EF4-FFF2-40B4-BE49-F238E27FC236}">
                <a16:creationId xmlns:a16="http://schemas.microsoft.com/office/drawing/2014/main" id="{B455D1D5-E2BD-C30E-7FC0-DB02467B9382}"/>
              </a:ext>
            </a:extLst>
          </p:cNvPr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>
              <a:extLst>
                <a:ext uri="{FF2B5EF4-FFF2-40B4-BE49-F238E27FC236}">
                  <a16:creationId xmlns:a16="http://schemas.microsoft.com/office/drawing/2014/main" id="{13EF6F81-1574-A189-E32D-6E16743CEE8E}"/>
                </a:ext>
              </a:extLst>
            </p:cNvPr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>
              <a:extLst>
                <a:ext uri="{FF2B5EF4-FFF2-40B4-BE49-F238E27FC236}">
                  <a16:creationId xmlns:a16="http://schemas.microsoft.com/office/drawing/2014/main" id="{A47EE3C4-48BB-55B4-11A3-4866100DAAD1}"/>
                </a:ext>
              </a:extLst>
            </p:cNvPr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>
              <a:extLst>
                <a:ext uri="{FF2B5EF4-FFF2-40B4-BE49-F238E27FC236}">
                  <a16:creationId xmlns:a16="http://schemas.microsoft.com/office/drawing/2014/main" id="{8D5C3F27-0C5A-A160-F951-08D3B77F69E0}"/>
                </a:ext>
              </a:extLst>
            </p:cNvPr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>
              <a:extLst>
                <a:ext uri="{FF2B5EF4-FFF2-40B4-BE49-F238E27FC236}">
                  <a16:creationId xmlns:a16="http://schemas.microsoft.com/office/drawing/2014/main" id="{13B1FB34-884D-8CB9-B2C8-C34AAF065754}"/>
                </a:ext>
              </a:extLst>
            </p:cNvPr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>
              <a:extLst>
                <a:ext uri="{FF2B5EF4-FFF2-40B4-BE49-F238E27FC236}">
                  <a16:creationId xmlns:a16="http://schemas.microsoft.com/office/drawing/2014/main" id="{C4A8ED3F-A8EF-D302-8873-8D8023231767}"/>
                </a:ext>
              </a:extLst>
            </p:cNvPr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>
              <a:extLst>
                <a:ext uri="{FF2B5EF4-FFF2-40B4-BE49-F238E27FC236}">
                  <a16:creationId xmlns:a16="http://schemas.microsoft.com/office/drawing/2014/main" id="{97F37603-CA6F-C433-3D8D-898C543E3DAF}"/>
                </a:ext>
              </a:extLst>
            </p:cNvPr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>
              <a:extLst>
                <a:ext uri="{FF2B5EF4-FFF2-40B4-BE49-F238E27FC236}">
                  <a16:creationId xmlns:a16="http://schemas.microsoft.com/office/drawing/2014/main" id="{630F5ECC-C230-BA32-EAB6-D70958C8E0E4}"/>
                </a:ext>
              </a:extLst>
            </p:cNvPr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>
              <a:extLst>
                <a:ext uri="{FF2B5EF4-FFF2-40B4-BE49-F238E27FC236}">
                  <a16:creationId xmlns:a16="http://schemas.microsoft.com/office/drawing/2014/main" id="{0604842C-8159-ED77-2CBB-CB7924BF1333}"/>
                </a:ext>
              </a:extLst>
            </p:cNvPr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>
              <a:extLst>
                <a:ext uri="{FF2B5EF4-FFF2-40B4-BE49-F238E27FC236}">
                  <a16:creationId xmlns:a16="http://schemas.microsoft.com/office/drawing/2014/main" id="{7FAFDA8C-F059-45A6-588A-B9E624426C08}"/>
                </a:ext>
              </a:extLst>
            </p:cNvPr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>
              <a:extLst>
                <a:ext uri="{FF2B5EF4-FFF2-40B4-BE49-F238E27FC236}">
                  <a16:creationId xmlns:a16="http://schemas.microsoft.com/office/drawing/2014/main" id="{94812FED-D223-4239-BBD4-933538883361}"/>
                </a:ext>
              </a:extLst>
            </p:cNvPr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>
              <a:extLst>
                <a:ext uri="{FF2B5EF4-FFF2-40B4-BE49-F238E27FC236}">
                  <a16:creationId xmlns:a16="http://schemas.microsoft.com/office/drawing/2014/main" id="{B402C0E9-57D1-B6DA-0439-38846AAF2370}"/>
                </a:ext>
              </a:extLst>
            </p:cNvPr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>
              <a:extLst>
                <a:ext uri="{FF2B5EF4-FFF2-40B4-BE49-F238E27FC236}">
                  <a16:creationId xmlns:a16="http://schemas.microsoft.com/office/drawing/2014/main" id="{8B852137-8270-A814-02FF-B1250DA5095D}"/>
                </a:ext>
              </a:extLst>
            </p:cNvPr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>
              <a:extLst>
                <a:ext uri="{FF2B5EF4-FFF2-40B4-BE49-F238E27FC236}">
                  <a16:creationId xmlns:a16="http://schemas.microsoft.com/office/drawing/2014/main" id="{C7FC6CCD-B768-6B72-76BF-CE213D045F78}"/>
                </a:ext>
              </a:extLst>
            </p:cNvPr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>
              <a:extLst>
                <a:ext uri="{FF2B5EF4-FFF2-40B4-BE49-F238E27FC236}">
                  <a16:creationId xmlns:a16="http://schemas.microsoft.com/office/drawing/2014/main" id="{34C328C4-ADF9-5C1D-54B2-D05F0DC0DFB5}"/>
                </a:ext>
              </a:extLst>
            </p:cNvPr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>
              <a:extLst>
                <a:ext uri="{FF2B5EF4-FFF2-40B4-BE49-F238E27FC236}">
                  <a16:creationId xmlns:a16="http://schemas.microsoft.com/office/drawing/2014/main" id="{319FC515-C522-A7AB-EF91-62DAE4AAC5C7}"/>
                </a:ext>
              </a:extLst>
            </p:cNvPr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>
              <a:extLst>
                <a:ext uri="{FF2B5EF4-FFF2-40B4-BE49-F238E27FC236}">
                  <a16:creationId xmlns:a16="http://schemas.microsoft.com/office/drawing/2014/main" id="{A1B4CFE0-88A1-A380-B7B2-A395222D0886}"/>
                </a:ext>
              </a:extLst>
            </p:cNvPr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>
              <a:extLst>
                <a:ext uri="{FF2B5EF4-FFF2-40B4-BE49-F238E27FC236}">
                  <a16:creationId xmlns:a16="http://schemas.microsoft.com/office/drawing/2014/main" id="{71550882-CB2F-06E7-2CA6-604AEE961F35}"/>
                </a:ext>
              </a:extLst>
            </p:cNvPr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>
              <a:extLst>
                <a:ext uri="{FF2B5EF4-FFF2-40B4-BE49-F238E27FC236}">
                  <a16:creationId xmlns:a16="http://schemas.microsoft.com/office/drawing/2014/main" id="{C23E3BE6-3D24-FB90-1F10-285644EE5155}"/>
                </a:ext>
              </a:extLst>
            </p:cNvPr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>
              <a:extLst>
                <a:ext uri="{FF2B5EF4-FFF2-40B4-BE49-F238E27FC236}">
                  <a16:creationId xmlns:a16="http://schemas.microsoft.com/office/drawing/2014/main" id="{F9F2D247-376C-5FBD-888A-BACA58783BC9}"/>
                </a:ext>
              </a:extLst>
            </p:cNvPr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>
            <a:extLst>
              <a:ext uri="{FF2B5EF4-FFF2-40B4-BE49-F238E27FC236}">
                <a16:creationId xmlns:a16="http://schemas.microsoft.com/office/drawing/2014/main" id="{62D0D3F0-4F1D-A094-296A-9D2E3D77BFD5}"/>
              </a:ext>
            </a:extLst>
          </p:cNvPr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45297024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Peragaan Layar (16:9)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1" baseType="lpstr">
      <vt:lpstr>Maven Pro</vt:lpstr>
      <vt:lpstr>Montserrat</vt:lpstr>
      <vt:lpstr>Calibri</vt:lpstr>
      <vt:lpstr>Arial</vt:lpstr>
      <vt:lpstr>Business Annual Report by Slidesgo</vt:lpstr>
      <vt:lpstr>Test Business Analyst   PT Digdaya Olah Teknologi</vt:lpstr>
      <vt:lpstr>Table of contents</vt:lpstr>
      <vt:lpstr>Mindmap Fitur</vt:lpstr>
      <vt:lpstr>Presentasi PowerPoint</vt:lpstr>
      <vt:lpstr>Database Model</vt:lpstr>
      <vt:lpstr>Presentasi PowerPoint</vt:lpstr>
      <vt:lpstr>Modeling dalam bentuk Diagram</vt:lpstr>
      <vt:lpstr>Flowchart &amp; Activity Diagram</vt:lpstr>
      <vt:lpstr>Presentasi PowerPoint</vt:lpstr>
      <vt:lpstr>Timeline dan Mandays</vt:lpstr>
      <vt:lpstr>Presentasi PowerPoint</vt:lpstr>
      <vt:lpstr>Timeline dan Mandays</vt:lpstr>
      <vt:lpstr>Kesimpulan</vt:lpstr>
      <vt:lpstr>Presentasi PowerPoint</vt:lpstr>
      <vt:lpstr>Presentasi PowerPoint</vt:lpstr>
      <vt:lpstr>Terima kasih  Vicky Ferdian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Alfi Irma</cp:lastModifiedBy>
  <cp:revision>1</cp:revision>
  <dcterms:modified xsi:type="dcterms:W3CDTF">2025-05-08T08:38:10Z</dcterms:modified>
</cp:coreProperties>
</file>