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8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roxima Nova" panose="0200050603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4TgeoFiocpMW5RSIQpdn29/q8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54BA81-B949-413A-94C4-3FCC4FE71DBD}">
  <a:tblStyle styleId="{7454BA81-B949-413A-94C4-3FCC4FE71D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/>
    <p:restoredTop sz="94689"/>
  </p:normalViewPr>
  <p:slideViewPr>
    <p:cSldViewPr snapToGrid="0">
      <p:cViewPr varScale="1">
        <p:scale>
          <a:sx n="108" d="100"/>
          <a:sy n="108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15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98600" y="3891198"/>
            <a:ext cx="9194700" cy="140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Vicky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Darmana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03081220038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22SI2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n-US" sz="2133" b="1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Bakal</a:t>
            </a:r>
            <a:r>
              <a:rPr lang="en-US" sz="2133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Calon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Presiden</a:t>
            </a:r>
            <a:r>
              <a:rPr lang="en-US" sz="2133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Badan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Eksekutif</a:t>
            </a:r>
            <a:r>
              <a:rPr lang="en-US" sz="21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133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Mahasiswa</a:t>
            </a:r>
            <a:endParaRPr sz="140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537200" y="2153411"/>
            <a:ext cx="1117600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(Foto)</a:t>
            </a:r>
            <a:endParaRPr sz="14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01916" y="1482684"/>
            <a:ext cx="1588200" cy="1985100"/>
          </a:xfrm>
          <a:prstGeom prst="rect">
            <a:avLst/>
          </a:prstGeom>
          <a:noFill/>
          <a:ln w="2857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3x4</a:t>
            </a:r>
            <a:endParaRPr sz="18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262850" y="515425"/>
            <a:ext cx="766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400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OF ASSESSMENT</a:t>
            </a:r>
            <a:endParaRPr sz="10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35E3B-DC3C-6AB0-0FAF-51E75F91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84" y="1482684"/>
            <a:ext cx="1588200" cy="198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67725" y="348150"/>
            <a:ext cx="980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lang="en-US" sz="2667" b="1" i="0" u="none" strike="noStrike" cap="none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Visi</a:t>
            </a:r>
            <a:endParaRPr sz="2667" b="1" i="0" u="none" strike="noStrike" cap="none">
              <a:solidFill>
                <a:srgbClr val="FFC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45750" y="2745783"/>
            <a:ext cx="1024639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lang="en-US" sz="2667" b="1" i="0" u="none" strike="noStrike" cap="none" dirty="0" err="1">
                <a:solidFill>
                  <a:srgbClr val="FFC000"/>
                </a:solidFill>
                <a:latin typeface="Proxima Nova"/>
                <a:ea typeface="Proxima Nova"/>
                <a:cs typeface="Proxima Nova"/>
                <a:sym typeface="Proxima Nova"/>
              </a:rPr>
              <a:t>Misi</a:t>
            </a:r>
            <a:endParaRPr sz="2667" b="1" i="0" u="none" strike="noStrike" cap="none" dirty="0">
              <a:solidFill>
                <a:srgbClr val="FFC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745750" y="836803"/>
            <a:ext cx="10347300" cy="167162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745750" y="3248549"/>
            <a:ext cx="10474240" cy="238240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FC035-8E8A-02D1-E623-1C3D8750FCA7}"/>
              </a:ext>
            </a:extLst>
          </p:cNvPr>
          <p:cNvSpPr txBox="1"/>
          <p:nvPr/>
        </p:nvSpPr>
        <p:spPr>
          <a:xfrm>
            <a:off x="773834" y="887046"/>
            <a:ext cx="10247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INNOVATIVE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sz="1600" dirty="0" err="1">
                <a:solidFill>
                  <a:schemeClr val="bg1"/>
                </a:solidFill>
              </a:rPr>
              <a:t>Menjadikan</a:t>
            </a:r>
            <a:r>
              <a:rPr lang="en-US" sz="1600" dirty="0">
                <a:solidFill>
                  <a:schemeClr val="bg1"/>
                </a:solidFill>
              </a:rPr>
              <a:t> BEM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organisasi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b="1" dirty="0">
                <a:solidFill>
                  <a:schemeClr val="bg1"/>
                </a:solidFill>
              </a:rPr>
              <a:t>INOVATIF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mewadahi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melayani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serta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mendukung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pengembangan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aspek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melalui</a:t>
            </a:r>
            <a:r>
              <a:rPr lang="en-US" sz="1600" dirty="0">
                <a:solidFill>
                  <a:schemeClr val="bg1"/>
                </a:solidFill>
              </a:rPr>
              <a:t> program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terwujudnya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berintegritas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berkarakter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cerdas</a:t>
            </a:r>
            <a:r>
              <a:rPr lang="en-US" sz="1600" dirty="0">
                <a:solidFill>
                  <a:schemeClr val="bg1"/>
                </a:solidFill>
              </a:rPr>
              <a:t>, dan </a:t>
            </a:r>
            <a:r>
              <a:rPr lang="en-US" sz="1600" b="1" dirty="0" err="1">
                <a:solidFill>
                  <a:schemeClr val="bg1"/>
                </a:solidFill>
              </a:rPr>
              <a:t>berkualitas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87BDD-D6B3-9C36-1B3D-AD56E2EFC5D3}"/>
              </a:ext>
            </a:extLst>
          </p:cNvPr>
          <p:cNvSpPr txBox="1"/>
          <p:nvPr/>
        </p:nvSpPr>
        <p:spPr>
          <a:xfrm>
            <a:off x="745750" y="3259148"/>
            <a:ext cx="104742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</a:rPr>
              <a:t>MIND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u="sng" dirty="0">
                <a:solidFill>
                  <a:schemeClr val="bg1"/>
                </a:solidFill>
              </a:rPr>
              <a:t>M</a:t>
            </a:r>
            <a:r>
              <a:rPr lang="en-US" sz="1800" dirty="0">
                <a:solidFill>
                  <a:schemeClr val="bg1"/>
                </a:solidFill>
              </a:rPr>
              <a:t>orality, </a:t>
            </a:r>
            <a:r>
              <a:rPr lang="en-US" sz="1800" b="1" u="sng" dirty="0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nspire, </a:t>
            </a:r>
            <a:r>
              <a:rPr lang="en-US" sz="1800" b="1" u="sng" dirty="0">
                <a:solidFill>
                  <a:schemeClr val="bg1"/>
                </a:solidFill>
              </a:rPr>
              <a:t>N</a:t>
            </a:r>
            <a:r>
              <a:rPr lang="en-US" sz="1800" dirty="0">
                <a:solidFill>
                  <a:schemeClr val="bg1"/>
                </a:solidFill>
              </a:rPr>
              <a:t>avigate, </a:t>
            </a:r>
            <a:r>
              <a:rPr lang="en-US" sz="1800" b="1" u="sng" dirty="0">
                <a:solidFill>
                  <a:schemeClr val="bg1"/>
                </a:solidFill>
              </a:rPr>
              <a:t>D</a:t>
            </a:r>
            <a:r>
              <a:rPr lang="en-US" sz="1800" dirty="0">
                <a:solidFill>
                  <a:schemeClr val="bg1"/>
                </a:solidFill>
              </a:rPr>
              <a:t>evelop</a:t>
            </a:r>
          </a:p>
          <a:p>
            <a:pPr algn="just"/>
            <a:r>
              <a:rPr lang="en-US" sz="1600" b="1" u="sng" dirty="0">
                <a:solidFill>
                  <a:schemeClr val="bg1"/>
                </a:solidFill>
              </a:rPr>
              <a:t>M</a:t>
            </a:r>
            <a:r>
              <a:rPr lang="en-US" sz="1600" b="1" dirty="0">
                <a:solidFill>
                  <a:schemeClr val="bg1"/>
                </a:solidFill>
              </a:rPr>
              <a:t>orality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Membentuk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menjadi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pribadi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menjunjung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tinggi</a:t>
            </a:r>
            <a:r>
              <a:rPr lang="en-US" sz="1600" dirty="0">
                <a:solidFill>
                  <a:schemeClr val="bg1"/>
                </a:solidFill>
              </a:rPr>
              <a:t> moral dan tata krama </a:t>
            </a:r>
            <a:r>
              <a:rPr lang="en-US" sz="1600" dirty="0" err="1">
                <a:solidFill>
                  <a:schemeClr val="bg1"/>
                </a:solidFill>
              </a:rPr>
              <a:t>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menjadi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berakhlak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mulia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berintegritas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u="sng" dirty="0">
                <a:solidFill>
                  <a:schemeClr val="bg1"/>
                </a:solidFill>
              </a:rPr>
              <a:t>I</a:t>
            </a:r>
            <a:r>
              <a:rPr lang="en-US" sz="1600" b="1" dirty="0">
                <a:solidFill>
                  <a:schemeClr val="bg1"/>
                </a:solidFill>
              </a:rPr>
              <a:t>nspire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Menginspirasi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berkeinginan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berkembang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aspek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melalui</a:t>
            </a:r>
            <a:r>
              <a:rPr lang="en-US" sz="1600" dirty="0">
                <a:solidFill>
                  <a:schemeClr val="bg1"/>
                </a:solidFill>
              </a:rPr>
              <a:t> program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disediakan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membentuk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berkarakter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berkualitas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b="1" u="sng" dirty="0">
                <a:solidFill>
                  <a:schemeClr val="bg1"/>
                </a:solidFill>
              </a:rPr>
              <a:t>N</a:t>
            </a:r>
            <a:r>
              <a:rPr lang="en-US" sz="1600" b="1" dirty="0">
                <a:solidFill>
                  <a:schemeClr val="bg1"/>
                </a:solidFill>
              </a:rPr>
              <a:t>avigate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Menuntun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mengarahkan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berperan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aktif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baik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maupun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luar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kampus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melatih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kemampuan</a:t>
            </a:r>
            <a:r>
              <a:rPr lang="en-US" sz="1600" dirty="0">
                <a:solidFill>
                  <a:schemeClr val="bg1"/>
                </a:solidFill>
              </a:rPr>
              <a:t> agar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mengenali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potensi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b="1" u="sng" dirty="0">
              <a:solidFill>
                <a:schemeClr val="bg1"/>
              </a:solidFill>
            </a:endParaRPr>
          </a:p>
          <a:p>
            <a:pPr algn="just"/>
            <a:r>
              <a:rPr lang="en-US" sz="1600" b="1" u="sng" dirty="0">
                <a:solidFill>
                  <a:schemeClr val="bg1"/>
                </a:solidFill>
              </a:rPr>
              <a:t>D</a:t>
            </a:r>
            <a:r>
              <a:rPr lang="en-US" sz="1600" b="1" dirty="0">
                <a:solidFill>
                  <a:schemeClr val="bg1"/>
                </a:solidFill>
              </a:rPr>
              <a:t>evelop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Mengembangkan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menghasilkan</a:t>
            </a:r>
            <a:r>
              <a:rPr lang="en-US" sz="1600" dirty="0">
                <a:solidFill>
                  <a:schemeClr val="bg1"/>
                </a:solidFill>
              </a:rPr>
              <a:t> program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berkualitas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inovatif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mendukung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pengembangan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45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18134</TotalTime>
  <Words>172</Words>
  <Application>Microsoft Macintosh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Proxima Nova</vt:lpstr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VICKY  DARMANA</cp:lastModifiedBy>
  <cp:revision>3</cp:revision>
  <dcterms:modified xsi:type="dcterms:W3CDTF">2023-05-28T04:57:24Z</dcterms:modified>
</cp:coreProperties>
</file>