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Montserrat" pitchFamily="2" charset="77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ph6kqEI+gmUkcvoGVwBP/QKmY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D6B173"/>
                </a:solidFill>
              </a:rPr>
              <a:t>Campaign Matrix</a:t>
            </a:r>
            <a:endParaRPr dirty="0">
              <a:solidFill>
                <a:srgbClr val="D6B173"/>
              </a:solidFill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85413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6B173"/>
              </a:buClr>
              <a:buSzPts val="2400"/>
              <a:buNone/>
            </a:pPr>
            <a:r>
              <a:rPr lang="en-US" b="1" dirty="0">
                <a:solidFill>
                  <a:srgbClr val="D6B1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Cyber bullying</a:t>
            </a:r>
            <a:endParaRPr b="1" dirty="0">
              <a:solidFill>
                <a:srgbClr val="D6B17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6B173"/>
              </a:buClr>
              <a:buSzPts val="2400"/>
              <a:buNone/>
            </a:pPr>
            <a:r>
              <a:rPr lang="en-US" b="1" dirty="0" err="1">
                <a:solidFill>
                  <a:srgbClr val="D6B1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VickyDarmana</a:t>
            </a:r>
            <a:endParaRPr b="1" dirty="0">
              <a:solidFill>
                <a:srgbClr val="D6B17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6B173"/>
              </a:buClr>
              <a:buSzPts val="2400"/>
              <a:buNone/>
            </a:pPr>
            <a:r>
              <a:rPr lang="en-US" b="1" dirty="0">
                <a:solidFill>
                  <a:srgbClr val="D6B1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6B173"/>
              </a:buClr>
              <a:buSzPts val="6500"/>
              <a:buFont typeface="Montserrat"/>
              <a:buNone/>
            </a:pPr>
            <a:r>
              <a:rPr lang="en-US" sz="6500" b="1">
                <a:solidFill>
                  <a:srgbClr val="D6B173"/>
                </a:solidFill>
                <a:latin typeface="Montserrat"/>
                <a:ea typeface="Montserrat"/>
                <a:cs typeface="Montserrat"/>
                <a:sym typeface="Montserrat"/>
              </a:rPr>
              <a:t>Issue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solidFill>
            <a:schemeClr val="dk1">
              <a:alpha val="49803"/>
            </a:schemeClr>
          </a:solidFill>
          <a:ln w="38100" cap="flat" cmpd="sng">
            <a:solidFill>
              <a:srgbClr val="D6B1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6B173"/>
              </a:buClr>
              <a:buSzPts val="2800"/>
              <a:buNone/>
            </a:pPr>
            <a:r>
              <a:rPr lang="en-ID" dirty="0">
                <a:solidFill>
                  <a:srgbClr val="D6B173"/>
                </a:solidFill>
              </a:rPr>
              <a:t>Bullying is very famous from then until now but </a:t>
            </a:r>
            <a:r>
              <a:rPr lang="en-ID" dirty="0" err="1">
                <a:solidFill>
                  <a:srgbClr val="D6B173"/>
                </a:solidFill>
              </a:rPr>
              <a:t>nowdays</a:t>
            </a:r>
            <a:r>
              <a:rPr lang="en-ID" dirty="0">
                <a:solidFill>
                  <a:srgbClr val="D6B173"/>
                </a:solidFill>
              </a:rPr>
              <a:t> people bully others over the internet </a:t>
            </a:r>
            <a:r>
              <a:rPr lang="en-ID" dirty="0" err="1">
                <a:solidFill>
                  <a:srgbClr val="D6B173"/>
                </a:solidFill>
              </a:rPr>
              <a:t>thats</a:t>
            </a:r>
            <a:r>
              <a:rPr lang="en-ID" dirty="0">
                <a:solidFill>
                  <a:srgbClr val="D6B173"/>
                </a:solidFill>
              </a:rPr>
              <a:t> called Cyberbullying.  reported from </a:t>
            </a:r>
            <a:r>
              <a:rPr lang="en-ID" dirty="0" err="1">
                <a:solidFill>
                  <a:srgbClr val="D6B173"/>
                </a:solidFill>
              </a:rPr>
              <a:t>jatimnow.com</a:t>
            </a:r>
            <a:r>
              <a:rPr lang="en-ID" dirty="0">
                <a:solidFill>
                  <a:srgbClr val="D6B173"/>
                </a:solidFill>
              </a:rPr>
              <a:t> 45 percent of Indonesia Children exposed to Cyberbullying. it can happen because of many factors like hate comments, </a:t>
            </a:r>
            <a:r>
              <a:rPr lang="en-ID" dirty="0" err="1">
                <a:solidFill>
                  <a:srgbClr val="D6B173"/>
                </a:solidFill>
              </a:rPr>
              <a:t>diffrent</a:t>
            </a:r>
            <a:r>
              <a:rPr lang="en-ID" dirty="0">
                <a:solidFill>
                  <a:srgbClr val="D6B173"/>
                </a:solidFill>
              </a:rPr>
              <a:t> opinion, content, and many more .</a:t>
            </a:r>
            <a:endParaRPr dirty="0">
              <a:solidFill>
                <a:srgbClr val="D6B17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6B173"/>
              </a:buClr>
              <a:buSzPts val="6500"/>
              <a:buFont typeface="Montserrat"/>
              <a:buNone/>
            </a:pPr>
            <a:r>
              <a:rPr lang="en-US" sz="6500" b="1">
                <a:solidFill>
                  <a:srgbClr val="D6B173"/>
                </a:solidFill>
                <a:latin typeface="Montserrat"/>
                <a:ea typeface="Montserrat"/>
                <a:cs typeface="Montserrat"/>
                <a:sym typeface="Montserrat"/>
              </a:rPr>
              <a:t>Urgency</a:t>
            </a:r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dk1">
              <a:alpha val="49803"/>
            </a:schemeClr>
          </a:solidFill>
          <a:ln w="38100" cap="flat" cmpd="sng">
            <a:solidFill>
              <a:srgbClr val="D6B1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6B173"/>
              </a:buClr>
              <a:buSzPts val="2800"/>
              <a:buNone/>
            </a:pPr>
            <a:r>
              <a:rPr lang="en-ID" dirty="0">
                <a:solidFill>
                  <a:srgbClr val="D6B1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Cyberbullying must be stop from now before its too late. Especially for underage children who use social media .because it can give a serious affect to them . Mental will be unstable, They will be introvert, and they will be traumatized . We must teach them how to use a internet wisely and how to give an opinion in the right ways.</a:t>
            </a:r>
            <a:endParaRPr dirty="0">
              <a:solidFill>
                <a:srgbClr val="D6B17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6B173"/>
              </a:buClr>
              <a:buSzPts val="6500"/>
              <a:buFont typeface="Montserrat"/>
              <a:buNone/>
            </a:pPr>
            <a:r>
              <a:rPr lang="en-US" sz="6500" b="1">
                <a:solidFill>
                  <a:srgbClr val="D6B173"/>
                </a:solidFill>
                <a:latin typeface="Montserrat"/>
                <a:ea typeface="Montserrat"/>
                <a:cs typeface="Montserrat"/>
                <a:sym typeface="Montserrat"/>
              </a:rPr>
              <a:t>Target</a:t>
            </a:r>
            <a:endParaRPr/>
          </a:p>
        </p:txBody>
      </p:sp>
      <p:sp>
        <p:nvSpPr>
          <p:cNvPr id="103" name="Google Shape;10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dk1">
              <a:alpha val="49803"/>
            </a:schemeClr>
          </a:solidFill>
          <a:ln w="38100" cap="flat" cmpd="sng">
            <a:solidFill>
              <a:srgbClr val="D6B1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6B173"/>
              </a:buClr>
              <a:buSzPts val="1800"/>
              <a:buNone/>
            </a:pPr>
            <a:r>
              <a:rPr lang="en-ID" dirty="0">
                <a:solidFill>
                  <a:srgbClr val="D6B1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target for making this campaign is for the people who do Cyberbullying and the victim who got Cyberbullying In Indonesia. We must explain to them how dangerous Cyberbullying is.</a:t>
            </a:r>
            <a:endParaRPr dirty="0">
              <a:solidFill>
                <a:srgbClr val="D6B17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6B173"/>
              </a:buClr>
              <a:buSzPts val="6500"/>
              <a:buFont typeface="Montserrat"/>
              <a:buNone/>
            </a:pPr>
            <a:r>
              <a:rPr lang="en-US" sz="6500" b="1">
                <a:solidFill>
                  <a:srgbClr val="D6B173"/>
                </a:solidFill>
                <a:latin typeface="Montserrat"/>
                <a:ea typeface="Montserrat"/>
                <a:cs typeface="Montserrat"/>
                <a:sym typeface="Montserrat"/>
              </a:rPr>
              <a:t>Goals</a:t>
            </a:r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type="body" idx="1"/>
          </p:nvPr>
        </p:nvSpPr>
        <p:spPr>
          <a:xfrm>
            <a:off x="977411" y="1690688"/>
            <a:ext cx="10515600" cy="4351200"/>
          </a:xfrm>
          <a:prstGeom prst="rect">
            <a:avLst/>
          </a:prstGeom>
          <a:solidFill>
            <a:schemeClr val="dk1">
              <a:alpha val="49803"/>
            </a:schemeClr>
          </a:solidFill>
          <a:ln w="38100" cap="flat" cmpd="sng">
            <a:solidFill>
              <a:srgbClr val="D6B1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6B173"/>
              </a:buClr>
              <a:buSzPts val="2800"/>
              <a:buNone/>
            </a:pPr>
            <a:r>
              <a:rPr lang="en-ID" dirty="0">
                <a:solidFill>
                  <a:srgbClr val="D6B1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goals from this campaign is no more Cyberbullying , Stop hate comment and make the internet healthier because everyone can </a:t>
            </a:r>
            <a:r>
              <a:rPr lang="en-ID" dirty="0" err="1">
                <a:solidFill>
                  <a:srgbClr val="D6B1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acess</a:t>
            </a:r>
            <a:r>
              <a:rPr lang="en-ID" dirty="0">
                <a:solidFill>
                  <a:srgbClr val="D6B1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internet/content so we must respect others opinion and let them  do something they happy with  as long as it doesn't harm anyone else.</a:t>
            </a:r>
            <a:endParaRPr dirty="0">
              <a:solidFill>
                <a:srgbClr val="D6B17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6B173"/>
              </a:buClr>
              <a:buSzPts val="6500"/>
              <a:buFont typeface="Montserrat"/>
              <a:buNone/>
            </a:pPr>
            <a:r>
              <a:rPr lang="en-US" sz="6500" b="1">
                <a:solidFill>
                  <a:srgbClr val="D6B173"/>
                </a:solidFill>
                <a:latin typeface="Montserrat"/>
                <a:ea typeface="Montserrat"/>
                <a:cs typeface="Montserrat"/>
                <a:sym typeface="Montserrat"/>
              </a:rPr>
              <a:t>Place</a:t>
            </a:r>
            <a:endParaRPr/>
          </a:p>
        </p:txBody>
      </p:sp>
      <p:sp>
        <p:nvSpPr>
          <p:cNvPr id="115" name="Google Shape;11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dk1">
              <a:alpha val="49803"/>
            </a:schemeClr>
          </a:solidFill>
          <a:ln w="38100" cap="flat" cmpd="sng">
            <a:solidFill>
              <a:srgbClr val="D6B1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6B173"/>
              </a:buClr>
              <a:buSzPts val="1800"/>
              <a:buNone/>
            </a:pPr>
            <a:r>
              <a:rPr lang="en-ID" dirty="0">
                <a:solidFill>
                  <a:srgbClr val="D6B173"/>
                </a:solidFill>
              </a:rPr>
              <a:t>We do this campaign through the internet for example like </a:t>
            </a:r>
            <a:r>
              <a:rPr lang="en-ID" dirty="0" err="1">
                <a:solidFill>
                  <a:srgbClr val="D6B173"/>
                </a:solidFill>
              </a:rPr>
              <a:t>tiktok</a:t>
            </a:r>
            <a:r>
              <a:rPr lang="en-ID" dirty="0">
                <a:solidFill>
                  <a:srgbClr val="D6B173"/>
                </a:solidFill>
              </a:rPr>
              <a:t> </a:t>
            </a:r>
            <a:r>
              <a:rPr lang="en-ID" dirty="0" err="1">
                <a:solidFill>
                  <a:srgbClr val="D6B173"/>
                </a:solidFill>
              </a:rPr>
              <a:t>instagram</a:t>
            </a:r>
            <a:r>
              <a:rPr lang="en-ID" dirty="0">
                <a:solidFill>
                  <a:srgbClr val="D6B173"/>
                </a:solidFill>
              </a:rPr>
              <a:t> and we share a link through line and </a:t>
            </a:r>
            <a:r>
              <a:rPr lang="en-ID" dirty="0" err="1">
                <a:solidFill>
                  <a:srgbClr val="D6B173"/>
                </a:solidFill>
              </a:rPr>
              <a:t>whatsapp</a:t>
            </a:r>
            <a:r>
              <a:rPr lang="en-ID" dirty="0">
                <a:solidFill>
                  <a:srgbClr val="D6B173"/>
                </a:solidFill>
              </a:rPr>
              <a:t> for people to join </a:t>
            </a:r>
            <a:r>
              <a:rPr lang="en-ID" dirty="0" err="1">
                <a:solidFill>
                  <a:srgbClr val="D6B173"/>
                </a:solidFill>
              </a:rPr>
              <a:t>togehther</a:t>
            </a:r>
            <a:r>
              <a:rPr lang="en-ID" dirty="0">
                <a:solidFill>
                  <a:srgbClr val="D6B173"/>
                </a:solidFill>
              </a:rPr>
              <a:t> we #</a:t>
            </a:r>
            <a:r>
              <a:rPr lang="en-ID" dirty="0" err="1">
                <a:solidFill>
                  <a:srgbClr val="D6B173"/>
                </a:solidFill>
              </a:rPr>
              <a:t>FightCyberbullying</a:t>
            </a:r>
            <a:r>
              <a:rPr lang="en-ID" dirty="0">
                <a:solidFill>
                  <a:srgbClr val="D6B173"/>
                </a:solidFill>
              </a:rPr>
              <a:t> </a:t>
            </a:r>
            <a:endParaRPr dirty="0">
              <a:solidFill>
                <a:srgbClr val="D6B17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6B173"/>
              </a:buClr>
              <a:buSzPts val="6500"/>
              <a:buFont typeface="Montserrat"/>
              <a:buNone/>
            </a:pPr>
            <a:r>
              <a:rPr lang="en-US" sz="6500" b="1">
                <a:solidFill>
                  <a:srgbClr val="D6B173"/>
                </a:solidFill>
                <a:latin typeface="Montserrat"/>
                <a:ea typeface="Montserrat"/>
                <a:cs typeface="Montserrat"/>
                <a:sym typeface="Montserrat"/>
              </a:rPr>
              <a:t>Actions</a:t>
            </a:r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dk1">
              <a:alpha val="49803"/>
            </a:schemeClr>
          </a:solidFill>
          <a:ln w="38100" cap="flat" cmpd="sng">
            <a:solidFill>
              <a:srgbClr val="D6B1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6B173"/>
              </a:buClr>
              <a:buSzPts val="1800"/>
              <a:buNone/>
            </a:pPr>
            <a:r>
              <a:rPr lang="en-US" b="1" dirty="0">
                <a:solidFill>
                  <a:srgbClr val="D6B1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action to stop Cyberbullying is we do a campaign that explain how dangerous Cyberbullying is and teach all how to use internet or social media wisely</a:t>
            </a: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6B173"/>
              </a:buClr>
              <a:buSzPts val="1800"/>
              <a:buNone/>
            </a:pPr>
            <a:r>
              <a:rPr lang="en-US" b="1" dirty="0">
                <a:solidFill>
                  <a:srgbClr val="D6B1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Action for cyberbullying is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6B173"/>
              </a:buClr>
              <a:buSzPts val="1800"/>
              <a:buFont typeface="Times New Roman"/>
              <a:buChar char="•"/>
            </a:pPr>
            <a:r>
              <a:rPr lang="en-US" b="1" dirty="0">
                <a:solidFill>
                  <a:srgbClr val="D6B1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 a </a:t>
            </a:r>
            <a:r>
              <a:rPr lang="en-US" b="1" dirty="0" err="1">
                <a:solidFill>
                  <a:srgbClr val="D6B1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twibbon</a:t>
            </a:r>
            <a:r>
              <a:rPr lang="en-US" b="1" dirty="0">
                <a:solidFill>
                  <a:srgbClr val="D6B1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our mental health condition in the description</a:t>
            </a:r>
            <a:endParaRPr b="1" dirty="0">
              <a:solidFill>
                <a:srgbClr val="D6B17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6B173"/>
              </a:buClr>
              <a:buSzPts val="1800"/>
              <a:buFont typeface="Times New Roman"/>
              <a:buChar char="•"/>
            </a:pPr>
            <a:r>
              <a:rPr lang="en-US" b="1" dirty="0">
                <a:solidFill>
                  <a:srgbClr val="D6B1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lang="en-US" b="1" dirty="0" err="1">
                <a:solidFill>
                  <a:srgbClr val="D6B1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hastag</a:t>
            </a:r>
            <a:r>
              <a:rPr lang="en-US" b="1" dirty="0">
                <a:solidFill>
                  <a:srgbClr val="D6B1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#</a:t>
            </a:r>
            <a:r>
              <a:rPr lang="en-US" b="1" dirty="0" err="1">
                <a:solidFill>
                  <a:srgbClr val="D6B1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FightCyberbullying</a:t>
            </a:r>
            <a:endParaRPr b="1" dirty="0">
              <a:solidFill>
                <a:srgbClr val="D6B17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6B173"/>
              </a:buClr>
              <a:buSzPts val="1800"/>
              <a:buFont typeface="Times New Roman"/>
              <a:buChar char="•"/>
            </a:pPr>
            <a:r>
              <a:rPr lang="en-US" b="1" dirty="0">
                <a:solidFill>
                  <a:srgbClr val="D6B1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give a supportive comments</a:t>
            </a:r>
            <a:endParaRPr b="1" dirty="0">
              <a:solidFill>
                <a:srgbClr val="D6B17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</Words>
  <Application>Microsoft Macintosh PowerPoint</Application>
  <PresentationFormat>Widescreen</PresentationFormat>
  <Paragraphs>20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Montserrat</vt:lpstr>
      <vt:lpstr>Arial</vt:lpstr>
      <vt:lpstr>Times New Roman</vt:lpstr>
      <vt:lpstr>Office Theme</vt:lpstr>
      <vt:lpstr>Campaign Matrix</vt:lpstr>
      <vt:lpstr>Issue</vt:lpstr>
      <vt:lpstr>Urgency</vt:lpstr>
      <vt:lpstr>Target</vt:lpstr>
      <vt:lpstr>Goals</vt:lpstr>
      <vt:lpstr>Place</vt:lpstr>
      <vt:lpstr>Actions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Campaign Matrix</dc:title>
  <dc:creator>RIO ARIESTAMA TANAGA</dc:creator>
  <cp:lastModifiedBy>VICKY  DARMANA</cp:lastModifiedBy>
  <cp:revision>1</cp:revision>
  <dcterms:created xsi:type="dcterms:W3CDTF">2023-02-26T18:57:43Z</dcterms:created>
  <dcterms:modified xsi:type="dcterms:W3CDTF">2023-03-01T05:27:16Z</dcterms:modified>
</cp:coreProperties>
</file>