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4TgeoFiocpMW5RSIQpdn29/q8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29E01-02F8-8443-B95F-31D802D04294}" v="40" dt="2023-04-10T10:13:21.861"/>
  </p1510:revLst>
</p1510:revInfo>
</file>

<file path=ppt/tableStyles.xml><?xml version="1.0" encoding="utf-8"?>
<a:tblStyleLst xmlns:a="http://schemas.openxmlformats.org/drawingml/2006/main" def="{7454BA81-B949-413A-94C4-3FCC4FE71DBD}">
  <a:tblStyle styleId="{7454BA81-B949-413A-94C4-3FCC4FE71D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168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680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0bb0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29e0bb0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0bb0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29e0bb0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918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e0bb0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29e0bb0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506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98600" y="3891198"/>
            <a:ext cx="9194700" cy="140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Vicky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Darmana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03081220038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22SI2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Bakal</a:t>
            </a:r>
            <a:r>
              <a:rPr lang="en-US" sz="2133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Calon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Presiden</a:t>
            </a:r>
            <a:r>
              <a:rPr lang="en-US" sz="2133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Badan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Eksekutif</a:t>
            </a: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Mahasiswa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537200" y="2153411"/>
            <a:ext cx="1117600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(Foto)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01916" y="1482684"/>
            <a:ext cx="1588200" cy="1985100"/>
          </a:xfrm>
          <a:prstGeom prst="rect">
            <a:avLst/>
          </a:prstGeom>
          <a:noFill/>
          <a:ln w="2857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3x4</a:t>
            </a: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262850" y="515425"/>
            <a:ext cx="766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4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OF ASSESSMENT</a:t>
            </a:r>
            <a:endParaRPr sz="10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35E3B-DC3C-6AB0-0FAF-51E75F91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84" y="1482684"/>
            <a:ext cx="1588200" cy="198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67725" y="348150"/>
            <a:ext cx="980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n-US" sz="2667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Visi</a:t>
            </a:r>
            <a:endParaRPr sz="2667" b="1" i="0" u="none" strike="noStrike" cap="none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45750" y="3029994"/>
            <a:ext cx="1024639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n-US" sz="2667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Misi</a:t>
            </a:r>
            <a:endParaRPr sz="2667" b="1" i="0" u="none" strike="noStrike" cap="none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72700" y="850950"/>
            <a:ext cx="10347300" cy="2098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72690" y="3532756"/>
            <a:ext cx="10347300" cy="2098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FC035-8E8A-02D1-E623-1C3D8750FCA7}"/>
              </a:ext>
            </a:extLst>
          </p:cNvPr>
          <p:cNvSpPr txBox="1"/>
          <p:nvPr/>
        </p:nvSpPr>
        <p:spPr>
          <a:xfrm>
            <a:off x="872690" y="850950"/>
            <a:ext cx="102479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INNOVATIVE</a:t>
            </a:r>
            <a:r>
              <a:rPr lang="en-US" sz="1800" dirty="0">
                <a:solidFill>
                  <a:schemeClr val="bg1"/>
                </a:solidFill>
              </a:rPr>
              <a:t> - </a:t>
            </a:r>
            <a:r>
              <a:rPr lang="en-US" sz="1800" b="1" u="sng" dirty="0" err="1">
                <a:solidFill>
                  <a:schemeClr val="bg1"/>
                </a:solidFill>
              </a:rPr>
              <a:t>IN</a:t>
            </a:r>
            <a:r>
              <a:rPr lang="en-US" sz="1800" dirty="0" err="1">
                <a:solidFill>
                  <a:schemeClr val="bg1"/>
                </a:solidFill>
              </a:rPr>
              <a:t>spiring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be</a:t>
            </a:r>
            <a:r>
              <a:rPr lang="en-US" sz="1800" b="1" u="sng" dirty="0" err="1">
                <a:solidFill>
                  <a:schemeClr val="bg1"/>
                </a:solidFill>
              </a:rPr>
              <a:t>N</a:t>
            </a:r>
            <a:r>
              <a:rPr lang="en-US" sz="1800" dirty="0" err="1">
                <a:solidFill>
                  <a:schemeClr val="bg1"/>
                </a:solidFill>
              </a:rPr>
              <a:t>eficial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</a:t>
            </a:r>
            <a:r>
              <a:rPr lang="en-US" sz="1800" b="1" u="sng" dirty="0" err="1">
                <a:solidFill>
                  <a:schemeClr val="bg1"/>
                </a:solidFill>
              </a:rPr>
              <a:t>O</a:t>
            </a:r>
            <a:r>
              <a:rPr lang="en-US" sz="1800" dirty="0" err="1">
                <a:solidFill>
                  <a:schemeClr val="bg1"/>
                </a:solidFill>
              </a:rPr>
              <a:t>ti</a:t>
            </a:r>
            <a:r>
              <a:rPr lang="en-US" sz="1800" b="1" u="sng" dirty="0" err="1">
                <a:solidFill>
                  <a:schemeClr val="bg1"/>
                </a:solidFill>
              </a:rPr>
              <a:t>VAT</a:t>
            </a:r>
            <a:r>
              <a:rPr lang="en-US" sz="1800" dirty="0" err="1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bu</a:t>
            </a:r>
            <a:r>
              <a:rPr lang="en-US" sz="1800" b="1" u="sng" dirty="0" err="1">
                <a:solidFill>
                  <a:schemeClr val="bg1"/>
                </a:solidFill>
              </a:rPr>
              <a:t>I</a:t>
            </a:r>
            <a:r>
              <a:rPr lang="en-US" sz="1800" dirty="0" err="1">
                <a:solidFill>
                  <a:schemeClr val="bg1"/>
                </a:solidFill>
              </a:rPr>
              <a:t>ld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 err="1">
                <a:solidFill>
                  <a:schemeClr val="bg1"/>
                </a:solidFill>
              </a:rPr>
              <a:t>de</a:t>
            </a:r>
            <a:r>
              <a:rPr lang="en-US" sz="1800" b="1" u="sng" dirty="0" err="1">
                <a:solidFill>
                  <a:schemeClr val="bg1"/>
                </a:solidFill>
              </a:rPr>
              <a:t>VE</a:t>
            </a:r>
            <a:r>
              <a:rPr lang="en-US" sz="1800" dirty="0" err="1">
                <a:solidFill>
                  <a:schemeClr val="bg1"/>
                </a:solidFill>
              </a:rPr>
              <a:t>lop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Menjadikan</a:t>
            </a:r>
            <a:r>
              <a:rPr lang="en-US" sz="1600" dirty="0">
                <a:solidFill>
                  <a:schemeClr val="bg1"/>
                </a:solidFill>
              </a:rPr>
              <a:t> BEM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organisasi</a:t>
            </a:r>
            <a:r>
              <a:rPr lang="en-US" sz="1600" dirty="0">
                <a:solidFill>
                  <a:schemeClr val="bg1"/>
                </a:solidFill>
              </a:rPr>
              <a:t> yang MENGINSPIRASI ,BERMANFAAT dan MEMOTIVASI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membantu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melayani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serta</a:t>
            </a:r>
            <a:r>
              <a:rPr lang="en-US" sz="1600" dirty="0">
                <a:solidFill>
                  <a:schemeClr val="bg1"/>
                </a:solidFill>
              </a:rPr>
              <a:t> MEMBANGUN dan MENGEMBANGKAN </a:t>
            </a:r>
            <a:r>
              <a:rPr lang="en-US" sz="1600" dirty="0" err="1">
                <a:solidFill>
                  <a:schemeClr val="bg1"/>
                </a:solidFill>
              </a:rPr>
              <a:t>potensi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menfasilitasi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wadah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menyalurkan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minat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bakat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akademis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maupun</a:t>
            </a:r>
            <a:r>
              <a:rPr lang="en-US" sz="1600" dirty="0">
                <a:solidFill>
                  <a:schemeClr val="bg1"/>
                </a:solidFill>
              </a:rPr>
              <a:t> non </a:t>
            </a:r>
            <a:r>
              <a:rPr lang="en-US" sz="1600" dirty="0" err="1">
                <a:solidFill>
                  <a:schemeClr val="bg1"/>
                </a:solidFill>
              </a:rPr>
              <a:t>akademis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menjadi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berintegritas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87BDD-D6B3-9C36-1B3D-AD56E2EFC5D3}"/>
              </a:ext>
            </a:extLst>
          </p:cNvPr>
          <p:cNvSpPr txBox="1"/>
          <p:nvPr/>
        </p:nvSpPr>
        <p:spPr>
          <a:xfrm>
            <a:off x="872690" y="3532756"/>
            <a:ext cx="10347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MIND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en-US" sz="1600" b="1" u="sng" dirty="0">
                <a:solidFill>
                  <a:schemeClr val="bg1"/>
                </a:solidFill>
              </a:rPr>
              <a:t>M</a:t>
            </a:r>
            <a:r>
              <a:rPr lang="en-US" sz="1600" dirty="0">
                <a:solidFill>
                  <a:schemeClr val="bg1"/>
                </a:solidFill>
              </a:rPr>
              <a:t>orality, </a:t>
            </a:r>
            <a:r>
              <a:rPr lang="en-US" sz="1600" b="1" u="sng" dirty="0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nteresting, </a:t>
            </a:r>
            <a:r>
              <a:rPr lang="en-US" sz="1600" b="1" u="sng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avigate, </a:t>
            </a:r>
            <a:r>
              <a:rPr lang="en-US" sz="1600" b="1" u="sng" dirty="0">
                <a:solidFill>
                  <a:schemeClr val="bg1"/>
                </a:solidFill>
              </a:rPr>
              <a:t>D</a:t>
            </a:r>
            <a:r>
              <a:rPr lang="en-US" sz="1600" dirty="0">
                <a:solidFill>
                  <a:schemeClr val="bg1"/>
                </a:solidFill>
              </a:rPr>
              <a:t>edication</a:t>
            </a:r>
          </a:p>
          <a:p>
            <a:r>
              <a:rPr lang="en-US" sz="1300" b="1" u="sng" dirty="0">
                <a:solidFill>
                  <a:schemeClr val="bg1"/>
                </a:solidFill>
              </a:rPr>
              <a:t>M</a:t>
            </a:r>
            <a:r>
              <a:rPr lang="en-US" sz="1300" b="1" dirty="0">
                <a:solidFill>
                  <a:schemeClr val="bg1"/>
                </a:solidFill>
              </a:rPr>
              <a:t>orality 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</a:rPr>
              <a:t>menjadi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organisasi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menjungjung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tinggi</a:t>
            </a:r>
            <a:r>
              <a:rPr lang="en-US" sz="1300" dirty="0">
                <a:solidFill>
                  <a:schemeClr val="bg1"/>
                </a:solidFill>
              </a:rPr>
              <a:t> moral dan tata krama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agar </a:t>
            </a:r>
            <a:r>
              <a:rPr lang="en-US" sz="1300" dirty="0" err="1">
                <a:solidFill>
                  <a:schemeClr val="bg1"/>
                </a:solidFill>
              </a:rPr>
              <a:t>menjadi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memiliki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kepribadian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baik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menghargai</a:t>
            </a:r>
            <a:r>
              <a:rPr lang="en-US" sz="1300" dirty="0">
                <a:solidFill>
                  <a:schemeClr val="bg1"/>
                </a:solidFill>
              </a:rPr>
              <a:t> orang lain dan </a:t>
            </a:r>
            <a:r>
              <a:rPr lang="en-US" sz="1300" dirty="0" err="1">
                <a:solidFill>
                  <a:schemeClr val="bg1"/>
                </a:solidFill>
              </a:rPr>
              <a:t>berintegritas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b="1" u="sng" dirty="0">
                <a:solidFill>
                  <a:schemeClr val="bg1"/>
                </a:solidFill>
              </a:rPr>
              <a:t>I</a:t>
            </a:r>
            <a:r>
              <a:rPr lang="en-US" sz="1300" b="1" dirty="0">
                <a:solidFill>
                  <a:schemeClr val="bg1"/>
                </a:solidFill>
              </a:rPr>
              <a:t>nteresting</a:t>
            </a:r>
            <a:r>
              <a:rPr lang="en-US" sz="1300" dirty="0">
                <a:solidFill>
                  <a:schemeClr val="bg1"/>
                </a:solidFill>
              </a:rPr>
              <a:t> : </a:t>
            </a:r>
            <a:r>
              <a:rPr lang="en-US" sz="1300" dirty="0" err="1">
                <a:solidFill>
                  <a:schemeClr val="bg1"/>
                </a:solidFill>
              </a:rPr>
              <a:t>memfasilitasi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kegiatan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kegiatan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menarik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minat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agar </a:t>
            </a:r>
            <a:r>
              <a:rPr lang="en-US" sz="1300" dirty="0" err="1">
                <a:solidFill>
                  <a:schemeClr val="bg1"/>
                </a:solidFill>
              </a:rPr>
              <a:t>dapat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mengembangkan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bakat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guna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mengasah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kemampuan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mereka</a:t>
            </a:r>
            <a:r>
              <a:rPr lang="en-US" sz="1300" dirty="0">
                <a:solidFill>
                  <a:schemeClr val="bg1"/>
                </a:solidFill>
              </a:rPr>
              <a:t> agar </a:t>
            </a:r>
            <a:r>
              <a:rPr lang="en-US" sz="1300" dirty="0" err="1">
                <a:solidFill>
                  <a:schemeClr val="bg1"/>
                </a:solidFill>
              </a:rPr>
              <a:t>menjadi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pribadi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lebih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aktif</a:t>
            </a:r>
            <a:r>
              <a:rPr lang="en-US" sz="1300" dirty="0">
                <a:solidFill>
                  <a:schemeClr val="bg1"/>
                </a:solidFill>
              </a:rPr>
              <a:t> dan </a:t>
            </a:r>
            <a:r>
              <a:rPr lang="en-US" sz="1300" dirty="0" err="1">
                <a:solidFill>
                  <a:schemeClr val="bg1"/>
                </a:solidFill>
              </a:rPr>
              <a:t>kompeten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b="1" u="sng" dirty="0">
                <a:solidFill>
                  <a:schemeClr val="bg1"/>
                </a:solidFill>
              </a:rPr>
              <a:t>N</a:t>
            </a:r>
            <a:r>
              <a:rPr lang="en-US" sz="1300" b="1" dirty="0">
                <a:solidFill>
                  <a:schemeClr val="bg1"/>
                </a:solidFill>
              </a:rPr>
              <a:t>avigate</a:t>
            </a:r>
            <a:r>
              <a:rPr lang="en-US" sz="1300" dirty="0">
                <a:solidFill>
                  <a:schemeClr val="bg1"/>
                </a:solidFill>
              </a:rPr>
              <a:t> : </a:t>
            </a:r>
            <a:r>
              <a:rPr lang="en-US" sz="1300" dirty="0" err="1">
                <a:solidFill>
                  <a:schemeClr val="bg1"/>
                </a:solidFill>
              </a:rPr>
              <a:t>menuntun</a:t>
            </a:r>
            <a:r>
              <a:rPr lang="en-US" sz="1300" dirty="0">
                <a:solidFill>
                  <a:schemeClr val="bg1"/>
                </a:solidFill>
              </a:rPr>
              <a:t> dan </a:t>
            </a:r>
            <a:r>
              <a:rPr lang="en-US" sz="1300" dirty="0" err="1">
                <a:solidFill>
                  <a:schemeClr val="bg1"/>
                </a:solidFill>
              </a:rPr>
              <a:t>mengarahkan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agar </a:t>
            </a:r>
            <a:r>
              <a:rPr lang="en-US" sz="1300" dirty="0" err="1">
                <a:solidFill>
                  <a:schemeClr val="bg1"/>
                </a:solidFill>
              </a:rPr>
              <a:t>dapat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aktif</a:t>
            </a:r>
            <a:r>
              <a:rPr lang="en-US" sz="1300" dirty="0">
                <a:solidFill>
                  <a:schemeClr val="bg1"/>
                </a:solidFill>
              </a:rPr>
              <a:t> di </a:t>
            </a:r>
            <a:r>
              <a:rPr lang="en-US" sz="1300" dirty="0" err="1">
                <a:solidFill>
                  <a:schemeClr val="bg1"/>
                </a:solidFill>
              </a:rPr>
              <a:t>dalam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maupun</a:t>
            </a:r>
            <a:r>
              <a:rPr lang="en-US" sz="1300" dirty="0">
                <a:solidFill>
                  <a:schemeClr val="bg1"/>
                </a:solidFill>
              </a:rPr>
              <a:t> di </a:t>
            </a:r>
            <a:r>
              <a:rPr lang="en-US" sz="1300" dirty="0" err="1">
                <a:solidFill>
                  <a:schemeClr val="bg1"/>
                </a:solidFill>
              </a:rPr>
              <a:t>luar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kampus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guna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mendapatkan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pengalaman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pengalaman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dapat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melatih</a:t>
            </a:r>
            <a:r>
              <a:rPr lang="en-US" sz="1300" dirty="0">
                <a:solidFill>
                  <a:schemeClr val="bg1"/>
                </a:solidFill>
              </a:rPr>
              <a:t> skill dan </a:t>
            </a:r>
            <a:r>
              <a:rPr lang="en-US" sz="1300" dirty="0" err="1">
                <a:solidFill>
                  <a:schemeClr val="bg1"/>
                </a:solidFill>
              </a:rPr>
              <a:t>kemampuan</a:t>
            </a:r>
            <a:r>
              <a:rPr lang="en-US" sz="1300" dirty="0">
                <a:solidFill>
                  <a:schemeClr val="bg1"/>
                </a:solidFill>
              </a:rPr>
              <a:t> agar </a:t>
            </a:r>
            <a:r>
              <a:rPr lang="en-US" sz="1300" dirty="0" err="1">
                <a:solidFill>
                  <a:schemeClr val="bg1"/>
                </a:solidFill>
              </a:rPr>
              <a:t>menjadi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memiliki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wawasan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luas</a:t>
            </a:r>
            <a:r>
              <a:rPr lang="en-US" sz="1300" dirty="0">
                <a:solidFill>
                  <a:schemeClr val="bg1"/>
                </a:solidFill>
              </a:rPr>
              <a:t> dan </a:t>
            </a:r>
            <a:r>
              <a:rPr lang="en-US" sz="1300" dirty="0" err="1">
                <a:solidFill>
                  <a:schemeClr val="bg1"/>
                </a:solidFill>
              </a:rPr>
              <a:t>berkualitas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r>
              <a:rPr lang="en-US" sz="1300" b="1" u="sng" dirty="0">
                <a:solidFill>
                  <a:schemeClr val="bg1"/>
                </a:solidFill>
              </a:rPr>
              <a:t>D</a:t>
            </a:r>
            <a:r>
              <a:rPr lang="en-US" sz="1300" b="1" dirty="0">
                <a:solidFill>
                  <a:schemeClr val="bg1"/>
                </a:solidFill>
              </a:rPr>
              <a:t>edication</a:t>
            </a:r>
            <a:r>
              <a:rPr lang="en-US" sz="1300" dirty="0">
                <a:solidFill>
                  <a:schemeClr val="bg1"/>
                </a:solidFill>
              </a:rPr>
              <a:t> : </a:t>
            </a:r>
            <a:r>
              <a:rPr lang="en-US" sz="1300" dirty="0" err="1">
                <a:solidFill>
                  <a:schemeClr val="bg1"/>
                </a:solidFill>
              </a:rPr>
              <a:t>memberikan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dedikasi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kepada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agar </a:t>
            </a:r>
            <a:r>
              <a:rPr lang="en-US" sz="1300" dirty="0" err="1">
                <a:solidFill>
                  <a:schemeClr val="bg1"/>
                </a:solidFill>
              </a:rPr>
              <a:t>mereka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lebih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termotivasi</a:t>
            </a:r>
            <a:r>
              <a:rPr lang="en-US" sz="1300" dirty="0">
                <a:solidFill>
                  <a:schemeClr val="bg1"/>
                </a:solidFill>
              </a:rPr>
              <a:t> dan </a:t>
            </a:r>
            <a:r>
              <a:rPr lang="en-US" sz="1300" dirty="0" err="1">
                <a:solidFill>
                  <a:schemeClr val="bg1"/>
                </a:solidFill>
              </a:rPr>
              <a:t>berkomitmen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dalam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melakukan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sesuatu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hal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guna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dapat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mencapai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tujuan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ingin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dituju</a:t>
            </a:r>
            <a:r>
              <a:rPr lang="en-US" sz="1300" dirty="0">
                <a:solidFill>
                  <a:schemeClr val="bg1"/>
                </a:solidFill>
              </a:rPr>
              <a:t> dan juga </a:t>
            </a:r>
            <a:r>
              <a:rPr lang="en-US" sz="1300" dirty="0" err="1">
                <a:solidFill>
                  <a:schemeClr val="bg1"/>
                </a:solidFill>
              </a:rPr>
              <a:t>mahasiswa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dapat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lebih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konsisten</a:t>
            </a:r>
            <a:r>
              <a:rPr lang="en-US" sz="1300" dirty="0">
                <a:solidFill>
                  <a:schemeClr val="bg1"/>
                </a:solidFill>
              </a:rPr>
              <a:t> dan </a:t>
            </a:r>
            <a:r>
              <a:rPr lang="en-US" sz="1300" dirty="0" err="1">
                <a:solidFill>
                  <a:schemeClr val="bg1"/>
                </a:solidFill>
              </a:rPr>
              <a:t>tidak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gampang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putus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asa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dalam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melakukan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seusatu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hal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1132601352"/>
              </p:ext>
            </p:extLst>
          </p:nvPr>
        </p:nvGraphicFramePr>
        <p:xfrm>
          <a:off x="406395" y="1125002"/>
          <a:ext cx="11379200" cy="4437578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Club Expo 2023 – DISCOVER THE UREVEALED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HUBIN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Club Expo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sebuah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memperkenalkan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UKM (Unit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UPH Campus Medan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“DISCOVER THE UNREVEALED” 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mencoba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bakat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miliki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bergabung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UKM UKM yang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tersedia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17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jenis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UKM di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Campus Medan.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dilaksanakannya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Medan Campus pada </a:t>
                      </a:r>
                      <a:r>
                        <a:rPr lang="en-US" sz="1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September.</a:t>
                      </a:r>
                      <a:endParaRPr lang="en-US" sz="13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2.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Development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DPWP,POMA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Development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membekali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mengundang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speaker-speaker yang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berpengalaman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workshop agar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termotivasi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aktif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percaya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berani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mencoba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hal-hal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maupun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meningkatkan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kesadaran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identitas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mengembangkan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bakat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potensi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meningkatkan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kualitas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hidup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memberikan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kontribusi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dalam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mewujudkan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impian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cita-cita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mereka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tema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“THINK BIG, AND ACT NOW”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berarti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berpikir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secara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luas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lakukan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mulai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sekarang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agar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menjadi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pribadi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memiliki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wawasan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luas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kompeten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memiliki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pengalaman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banyak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Tujuan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Program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untuk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mengingatkan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para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mahasiswa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/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tentang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pentingnya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aktif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meningkatkan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kualitas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pikiran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mencari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pengalaman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sebanyak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banyaknya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dimulai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sekarang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 Program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kerja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dibuat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menjadi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3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sesi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yaitu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seminar,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talkshow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workshop pada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bulan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Oktober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awal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  <a:endParaRPr lang="en-US" sz="13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3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3647845162"/>
              </p:ext>
            </p:extLst>
          </p:nvPr>
        </p:nvGraphicFramePr>
        <p:xfrm>
          <a:off x="406395" y="1385461"/>
          <a:ext cx="11379200" cy="4087078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lang="en-US"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lang="en-US"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lang="en-US"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lang="en-US"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Healthy For Life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POMA,DPWP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Healthy For Life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membantu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mengetahui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seberapa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pentingnya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kesehatan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fisik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mental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tagline </a:t>
                      </a: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”BETTER LIFE, BETTER PERSONALITY”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yang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berarti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kesehatan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fisik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mental yang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akan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menciptakan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hidup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sehat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kepribadian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positif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tangguh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kami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mengundang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speaker-speaker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berpengalaman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agar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menambah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wawasan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/I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pentingnya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Kesehatan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fisik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mental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kedepannya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Tujuan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event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agar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/I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memiliki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gaya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hidup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mental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sehat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menciptakan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produktif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sehat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percaya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. Program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terbagi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beberapa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seperti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Seminar,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Talkshow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dan Workshop.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Diselenggarakan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di UPH Medan Campus di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Oktober</a:t>
                      </a:r>
                      <a:endParaRPr lang="en-US"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4.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ONE-UPH MERCHANDISE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lang="en-US"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HUBEKS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ONE-UPH MERCHANDISE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program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dibuat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oleh HUBEKS BEM-UPH MEDAN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berkolaborasi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BEM-Lippo Village dan BEM-UPH Surabaya .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Tujuan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event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menyediakan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merchandise merchandise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eksklusif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UPH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seperti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blinder,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totebag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dan hoodie. Merchandise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dibeli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sistem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Pre-Order 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pada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November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US" sz="14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544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3988916543"/>
              </p:ext>
            </p:extLst>
          </p:nvPr>
        </p:nvGraphicFramePr>
        <p:xfrm>
          <a:off x="406395" y="1175872"/>
          <a:ext cx="11379200" cy="450625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3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5.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UPH MEDAN CUP 2024</a:t>
                      </a:r>
                      <a:r>
                        <a:rPr lang="en-US" sz="16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6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Hubeks,Hubin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UPH MEDAN CUP 2024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referensi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Student Life Cup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namun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MEDAN CUP 2024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skill-skill 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talenta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diluar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merepresentasikan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sesuai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Universitas 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diikuti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oleh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dan juga oleh public.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Tujuan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menyalurkan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bakat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juga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menarik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tarik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public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Medan Campus. Event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juga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penonton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dihadiri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oleh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Medan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juga public.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menyanyi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band,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debat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pidato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, dance,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catur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lagi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langsung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tampil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Tiara Convention Hall Medan pada </a:t>
                      </a:r>
                      <a:r>
                        <a:rPr lang="en-US" sz="140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November-December.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6.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10.000 </a:t>
                      </a: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Kebaikan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10.000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kebaikan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berdonasi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namun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berupa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barang-barang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layak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digunakan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kepedulian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kepekaan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orang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berpartisipasi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10.000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kebaikan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dampak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sangat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asuhan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November-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Januari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 dirty="0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6365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229e0bb041e_0_0"/>
          <p:cNvGraphicFramePr/>
          <p:nvPr>
            <p:extLst>
              <p:ext uri="{D42A27DB-BD31-4B8C-83A1-F6EECF244321}">
                <p14:modId xmlns:p14="http://schemas.microsoft.com/office/powerpoint/2010/main" val="4086403312"/>
              </p:ext>
            </p:extLst>
          </p:nvPr>
        </p:nvGraphicFramePr>
        <p:xfrm>
          <a:off x="406395" y="1282552"/>
          <a:ext cx="11379200" cy="429289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5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7.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Life Cup 2024 – Chase Your Dream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HUBIN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Life Cup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skill-skill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talenta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berbagai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diadakan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Campus Medan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“Chase Your Dreams” 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mengejar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mimpi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cita-cita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skill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talenta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miliki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bertujuan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menyalurkan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bakat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diadakan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sukses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berkualitas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ingin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menambah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kompetisi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deisgn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programming,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pidato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catur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Medan Campus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Januari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Februari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8.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Uriah Tutoring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Uriah Tutoring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sebagai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pembelajaran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mengedukasi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panti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asuhan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pengetahuan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menjadikan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cerdas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berkualitas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menyebarkan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positif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dan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memberikan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pengaruh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positif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kepada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hidup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orang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Dilaksanakannya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Panti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Asuhan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 pada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Februari-Maret</a:t>
                      </a:r>
                      <a:endParaRPr lang="en-US"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g229e0bb041e_0_0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229e0bb041e_0_0"/>
          <p:cNvGraphicFramePr/>
          <p:nvPr>
            <p:extLst>
              <p:ext uri="{D42A27DB-BD31-4B8C-83A1-F6EECF244321}">
                <p14:modId xmlns:p14="http://schemas.microsoft.com/office/powerpoint/2010/main" val="444503803"/>
              </p:ext>
            </p:extLst>
          </p:nvPr>
        </p:nvGraphicFramePr>
        <p:xfrm>
          <a:off x="406395" y="1391702"/>
          <a:ext cx="11379200" cy="4079535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0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9.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AMBASSADORS OF UPH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2024 - ETHEREAL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BPH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AMBASSADORS of UPH MEDAN 2024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event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kualitas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hidup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tingkat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pribadi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berkualitas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biasa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keinginan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melayani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tuhan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sesama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sepenuh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tagline </a:t>
                      </a: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“ETHEREAL” 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tunjukkan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kharismamu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Di event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training,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talkshow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audition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pemenang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mewakili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UPH Campus Medan.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Dilaksanaakn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UPH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Medan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Februari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-April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10.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Studi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Banding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MMXXIV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HUBEKS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Banding MMXXIV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berkolaborasi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lain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membangun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lain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membahas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susunan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masing masing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kedepannya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kami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infromasi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ilmu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konsep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kedepannya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mengembangkan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Rencana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dilaksanaknnya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online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zoom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Maret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g229e0bb041e_0_0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5430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229e0bb041e_0_0"/>
          <p:cNvGraphicFramePr/>
          <p:nvPr>
            <p:extLst>
              <p:ext uri="{D42A27DB-BD31-4B8C-83A1-F6EECF244321}">
                <p14:modId xmlns:p14="http://schemas.microsoft.com/office/powerpoint/2010/main" val="209313669"/>
              </p:ext>
            </p:extLst>
          </p:nvPr>
        </p:nvGraphicFramePr>
        <p:xfrm>
          <a:off x="406395" y="1218982"/>
          <a:ext cx="11379200" cy="4199009"/>
        </p:xfrm>
        <a:graphic>
          <a:graphicData uri="http://schemas.openxmlformats.org/drawingml/2006/table">
            <a:tbl>
              <a:tblPr firstRow="1" bandRow="1">
                <a:noFill/>
                <a:tableStyleId>{7454BA81-B949-413A-94C4-3FCC4FE71DBD}</a:tableStyleId>
              </a:tblPr>
              <a:tblGrid>
                <a:gridCol w="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 Acara</a:t>
                      </a:r>
                      <a:endParaRPr sz="1400" u="none" strike="noStrike" cap="none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Departemen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C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5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11.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Hirework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Job Festival 2024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DPWP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Hirework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Job Festival 2024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diselenggarakan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oleh BEM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speaker-speaker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biasa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menambah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wawasan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pengetahuan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dunia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kerja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seminar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lowongan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pekerjaan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Event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online dan offline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April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seminar dan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Job Fair 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12.</a:t>
                      </a:r>
                      <a:endParaRPr sz="1400" u="none" strike="noStrike" cap="none" dirty="0"/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Leadership Development Camp (LDC)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POMA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Leadership Development Camp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sebuah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melatih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memiliki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jiwa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kepemimpinan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melayani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sepenuh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hati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pikiran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menegenal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Dan juga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memperluas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lain dan juga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pengalaman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tentunya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biasa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mengasah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skill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kemampuan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sangatlah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penting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para Future Leaders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takut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zona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nyaman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Keigatan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terbagi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beberapa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dilaksanakan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luar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kampus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bulan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May</a:t>
                      </a:r>
                    </a:p>
                  </a:txBody>
                  <a:tcPr marL="121925" marR="121925" marT="60950" marB="609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g229e0bb041e_0_0"/>
          <p:cNvSpPr txBox="1"/>
          <p:nvPr/>
        </p:nvSpPr>
        <p:spPr>
          <a:xfrm>
            <a:off x="1945345" y="584201"/>
            <a:ext cx="830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RANCANGAN PROKER (OK) 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32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/202</a:t>
            </a:r>
            <a:r>
              <a:rPr lang="en-US" sz="32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5365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1516</Words>
  <Application>Microsoft Macintosh PowerPoint</Application>
  <PresentationFormat>Widescreen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Proxima Nova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VICKY  DARMANA</cp:lastModifiedBy>
  <cp:revision>2</cp:revision>
  <dcterms:modified xsi:type="dcterms:W3CDTF">2023-04-10T14:18:30Z</dcterms:modified>
</cp:coreProperties>
</file>