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5" r:id="rId8"/>
    <p:sldId id="264" r:id="rId9"/>
    <p:sldId id="266" r:id="rId10"/>
    <p:sldId id="267" r:id="rId11"/>
    <p:sldId id="275" r:id="rId12"/>
    <p:sldId id="270" r:id="rId13"/>
    <p:sldId id="269" r:id="rId14"/>
    <p:sldId id="271" r:id="rId15"/>
    <p:sldId id="273" r:id="rId16"/>
    <p:sldId id="272" r:id="rId17"/>
    <p:sldId id="274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E699"/>
    <a:srgbClr val="E9C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40D095-6A36-6E45-89E3-DAD6011606AC}" v="2" dt="2023-06-09T13:52:01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/>
    <p:restoredTop sz="95890"/>
  </p:normalViewPr>
  <p:slideViewPr>
    <p:cSldViewPr snapToGrid="0" snapToObjects="1">
      <p:cViewPr varScale="1">
        <p:scale>
          <a:sx n="109" d="100"/>
          <a:sy n="109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KY  DARMANA" userId="20235602-3958-442a-93a6-6b2babbad429" providerId="ADAL" clId="{0CF60AD1-C6E7-6446-87B7-FD4B91E8F3AA}"/>
    <pc:docChg chg="modSld">
      <pc:chgData name="VICKY  DARMANA" userId="20235602-3958-442a-93a6-6b2babbad429" providerId="ADAL" clId="{0CF60AD1-C6E7-6446-87B7-FD4B91E8F3AA}" dt="2023-06-06T14:24:09.017" v="3" actId="20577"/>
      <pc:docMkLst>
        <pc:docMk/>
      </pc:docMkLst>
      <pc:sldChg chg="modSp mod">
        <pc:chgData name="VICKY  DARMANA" userId="20235602-3958-442a-93a6-6b2babbad429" providerId="ADAL" clId="{0CF60AD1-C6E7-6446-87B7-FD4B91E8F3AA}" dt="2023-06-06T14:24:09.017" v="3" actId="20577"/>
        <pc:sldMkLst>
          <pc:docMk/>
          <pc:sldMk cId="1689405945" sldId="272"/>
        </pc:sldMkLst>
        <pc:spChg chg="mod">
          <ac:chgData name="VICKY  DARMANA" userId="20235602-3958-442a-93a6-6b2babbad429" providerId="ADAL" clId="{0CF60AD1-C6E7-6446-87B7-FD4B91E8F3AA}" dt="2023-06-06T14:24:01.489" v="0" actId="20577"/>
          <ac:spMkLst>
            <pc:docMk/>
            <pc:sldMk cId="1689405945" sldId="272"/>
            <ac:spMk id="18" creationId="{26D800F4-7D15-BE9F-736D-AB6CD54117F3}"/>
          </ac:spMkLst>
        </pc:spChg>
        <pc:spChg chg="mod">
          <ac:chgData name="VICKY  DARMANA" userId="20235602-3958-442a-93a6-6b2babbad429" providerId="ADAL" clId="{0CF60AD1-C6E7-6446-87B7-FD4B91E8F3AA}" dt="2023-06-06T14:24:09.017" v="3" actId="20577"/>
          <ac:spMkLst>
            <pc:docMk/>
            <pc:sldMk cId="1689405945" sldId="272"/>
            <ac:spMk id="20" creationId="{46D1EB6D-DA27-1AC8-3608-72579BA57ADB}"/>
          </ac:spMkLst>
        </pc:spChg>
      </pc:sldChg>
    </pc:docChg>
  </pc:docChgLst>
  <pc:docChgLst>
    <pc:chgData name="VICKY  DARMANA" userId="20235602-3958-442a-93a6-6b2babbad429" providerId="ADAL" clId="{79141D8B-EADB-544E-899C-9C349E63630F}"/>
    <pc:docChg chg="modSld">
      <pc:chgData name="VICKY  DARMANA" userId="20235602-3958-442a-93a6-6b2babbad429" providerId="ADAL" clId="{79141D8B-EADB-544E-899C-9C349E63630F}" dt="2023-06-09T13:49:01.804" v="1" actId="114"/>
      <pc:docMkLst>
        <pc:docMk/>
      </pc:docMkLst>
      <pc:sldChg chg="modSp mod">
        <pc:chgData name="VICKY  DARMANA" userId="20235602-3958-442a-93a6-6b2babbad429" providerId="ADAL" clId="{79141D8B-EADB-544E-899C-9C349E63630F}" dt="2023-06-09T13:49:01.804" v="1" actId="114"/>
        <pc:sldMkLst>
          <pc:docMk/>
          <pc:sldMk cId="2382015912" sldId="263"/>
        </pc:sldMkLst>
        <pc:spChg chg="mod">
          <ac:chgData name="VICKY  DARMANA" userId="20235602-3958-442a-93a6-6b2babbad429" providerId="ADAL" clId="{79141D8B-EADB-544E-899C-9C349E63630F}" dt="2023-06-09T13:49:01.804" v="1" actId="114"/>
          <ac:spMkLst>
            <pc:docMk/>
            <pc:sldMk cId="2382015912" sldId="263"/>
            <ac:spMk id="10" creationId="{06F191FA-D1D6-F944-87C0-95DCF1314552}"/>
          </ac:spMkLst>
        </pc:spChg>
      </pc:sldChg>
    </pc:docChg>
  </pc:docChgLst>
  <pc:docChgLst>
    <pc:chgData name="VICKY  DARMANA" userId="20235602-3958-442a-93a6-6b2babbad429" providerId="ADAL" clId="{CC40D095-6A36-6E45-89E3-DAD6011606AC}"/>
    <pc:docChg chg="undo custSel addSld delSld modSld sldOrd">
      <pc:chgData name="VICKY  DARMANA" userId="20235602-3958-442a-93a6-6b2babbad429" providerId="ADAL" clId="{CC40D095-6A36-6E45-89E3-DAD6011606AC}" dt="2023-06-09T14:18:11.024" v="25323" actId="1035"/>
      <pc:docMkLst>
        <pc:docMk/>
      </pc:docMkLst>
      <pc:sldChg chg="modSp mod">
        <pc:chgData name="VICKY  DARMANA" userId="20235602-3958-442a-93a6-6b2babbad429" providerId="ADAL" clId="{CC40D095-6A36-6E45-89E3-DAD6011606AC}" dt="2023-06-02T03:07:15.588" v="285" actId="20577"/>
        <pc:sldMkLst>
          <pc:docMk/>
          <pc:sldMk cId="4248084475" sldId="256"/>
        </pc:sldMkLst>
        <pc:spChg chg="mod">
          <ac:chgData name="VICKY  DARMANA" userId="20235602-3958-442a-93a6-6b2babbad429" providerId="ADAL" clId="{CC40D095-6A36-6E45-89E3-DAD6011606AC}" dt="2023-06-02T03:07:04.790" v="257" actId="20577"/>
          <ac:spMkLst>
            <pc:docMk/>
            <pc:sldMk cId="4248084475" sldId="256"/>
            <ac:spMk id="6" creationId="{D923D456-8921-6F09-1F04-A7E0635A28B7}"/>
          </ac:spMkLst>
        </pc:spChg>
        <pc:spChg chg="mod">
          <ac:chgData name="VICKY  DARMANA" userId="20235602-3958-442a-93a6-6b2babbad429" providerId="ADAL" clId="{CC40D095-6A36-6E45-89E3-DAD6011606AC}" dt="2023-06-02T03:07:15.588" v="285" actId="20577"/>
          <ac:spMkLst>
            <pc:docMk/>
            <pc:sldMk cId="4248084475" sldId="256"/>
            <ac:spMk id="11" creationId="{17A85AFB-18E9-1B17-B7FE-664F91EFB2B8}"/>
          </ac:spMkLst>
        </pc:spChg>
      </pc:sldChg>
      <pc:sldChg chg="addSp delSp modSp mod">
        <pc:chgData name="VICKY  DARMANA" userId="20235602-3958-442a-93a6-6b2babbad429" providerId="ADAL" clId="{CC40D095-6A36-6E45-89E3-DAD6011606AC}" dt="2023-06-07T11:38:29.641" v="22508" actId="2710"/>
        <pc:sldMkLst>
          <pc:docMk/>
          <pc:sldMk cId="4223367169" sldId="257"/>
        </pc:sldMkLst>
        <pc:spChg chg="add del mod">
          <ac:chgData name="VICKY  DARMANA" userId="20235602-3958-442a-93a6-6b2babbad429" providerId="ADAL" clId="{CC40D095-6A36-6E45-89E3-DAD6011606AC}" dt="2023-06-02T02:53:58.574" v="25"/>
          <ac:spMkLst>
            <pc:docMk/>
            <pc:sldMk cId="4223367169" sldId="257"/>
            <ac:spMk id="2" creationId="{D95E5000-56AF-FEB2-70A6-2728D5C03451}"/>
          </ac:spMkLst>
        </pc:spChg>
        <pc:spChg chg="add del mod">
          <ac:chgData name="VICKY  DARMANA" userId="20235602-3958-442a-93a6-6b2babbad429" providerId="ADAL" clId="{CC40D095-6A36-6E45-89E3-DAD6011606AC}" dt="2023-06-02T02:54:04.308" v="29"/>
          <ac:spMkLst>
            <pc:docMk/>
            <pc:sldMk cId="4223367169" sldId="257"/>
            <ac:spMk id="3" creationId="{50DE7C11-A2FB-005C-17E7-1CB1C5F2D7F4}"/>
          </ac:spMkLst>
        </pc:spChg>
        <pc:spChg chg="add mod">
          <ac:chgData name="VICKY  DARMANA" userId="20235602-3958-442a-93a6-6b2babbad429" providerId="ADAL" clId="{CC40D095-6A36-6E45-89E3-DAD6011606AC}" dt="2023-06-02T02:54:32.273" v="46" actId="1076"/>
          <ac:spMkLst>
            <pc:docMk/>
            <pc:sldMk cId="4223367169" sldId="257"/>
            <ac:spMk id="4" creationId="{CA9FC28F-5770-B62A-0569-4268E02B0EEF}"/>
          </ac:spMkLst>
        </pc:spChg>
        <pc:spChg chg="mod">
          <ac:chgData name="VICKY  DARMANA" userId="20235602-3958-442a-93a6-6b2babbad429" providerId="ADAL" clId="{CC40D095-6A36-6E45-89E3-DAD6011606AC}" dt="2023-06-07T11:38:29.641" v="22508" actId="2710"/>
          <ac:spMkLst>
            <pc:docMk/>
            <pc:sldMk cId="4223367169" sldId="257"/>
            <ac:spMk id="9" creationId="{F6E1198E-3734-32BC-1A7C-DF8341E68C7E}"/>
          </ac:spMkLst>
        </pc:spChg>
      </pc:sldChg>
      <pc:sldChg chg="addSp delSp modSp mod">
        <pc:chgData name="VICKY  DARMANA" userId="20235602-3958-442a-93a6-6b2babbad429" providerId="ADAL" clId="{CC40D095-6A36-6E45-89E3-DAD6011606AC}" dt="2023-06-09T14:12:58.008" v="25314" actId="1036"/>
        <pc:sldMkLst>
          <pc:docMk/>
          <pc:sldMk cId="2851038878" sldId="258"/>
        </pc:sldMkLst>
        <pc:spChg chg="add mod">
          <ac:chgData name="VICKY  DARMANA" userId="20235602-3958-442a-93a6-6b2babbad429" providerId="ADAL" clId="{CC40D095-6A36-6E45-89E3-DAD6011606AC}" dt="2023-06-02T02:58:26.105" v="94" actId="1076"/>
          <ac:spMkLst>
            <pc:docMk/>
            <pc:sldMk cId="2851038878" sldId="258"/>
            <ac:spMk id="2" creationId="{D966A572-C2C9-992E-A3AA-DA120355247A}"/>
          </ac:spMkLst>
        </pc:spChg>
        <pc:spChg chg="add mod">
          <ac:chgData name="VICKY  DARMANA" userId="20235602-3958-442a-93a6-6b2babbad429" providerId="ADAL" clId="{CC40D095-6A36-6E45-89E3-DAD6011606AC}" dt="2023-06-02T04:37:34.350" v="1530" actId="1076"/>
          <ac:spMkLst>
            <pc:docMk/>
            <pc:sldMk cId="2851038878" sldId="258"/>
            <ac:spMk id="3" creationId="{644F2487-88CD-0E9D-C50C-05CADDE145F4}"/>
          </ac:spMkLst>
        </pc:spChg>
        <pc:spChg chg="add mod">
          <ac:chgData name="VICKY  DARMANA" userId="20235602-3958-442a-93a6-6b2babbad429" providerId="ADAL" clId="{CC40D095-6A36-6E45-89E3-DAD6011606AC}" dt="2023-06-09T14:12:14.784" v="25304" actId="1076"/>
          <ac:spMkLst>
            <pc:docMk/>
            <pc:sldMk cId="2851038878" sldId="258"/>
            <ac:spMk id="4" creationId="{D700909B-143B-045A-807B-B47ED4F047AB}"/>
          </ac:spMkLst>
        </pc:spChg>
        <pc:spChg chg="mod">
          <ac:chgData name="VICKY  DARMANA" userId="20235602-3958-442a-93a6-6b2babbad429" providerId="ADAL" clId="{CC40D095-6A36-6E45-89E3-DAD6011606AC}" dt="2023-06-02T02:58:10.836" v="86"/>
          <ac:spMkLst>
            <pc:docMk/>
            <pc:sldMk cId="2851038878" sldId="258"/>
            <ac:spMk id="5" creationId="{17BE2978-02A7-305F-A478-75FA3D4739DA}"/>
          </ac:spMkLst>
        </pc:spChg>
        <pc:spChg chg="add del mod">
          <ac:chgData name="VICKY  DARMANA" userId="20235602-3958-442a-93a6-6b2babbad429" providerId="ADAL" clId="{CC40D095-6A36-6E45-89E3-DAD6011606AC}" dt="2023-06-07T10:22:48.281" v="22471"/>
          <ac:spMkLst>
            <pc:docMk/>
            <pc:sldMk cId="2851038878" sldId="258"/>
            <ac:spMk id="7" creationId="{3A478334-EFF9-6B41-322E-97ADAC16CB39}"/>
          </ac:spMkLst>
        </pc:spChg>
        <pc:spChg chg="add del mod">
          <ac:chgData name="VICKY  DARMANA" userId="20235602-3958-442a-93a6-6b2babbad429" providerId="ADAL" clId="{CC40D095-6A36-6E45-89E3-DAD6011606AC}" dt="2023-06-02T03:01:27.387" v="154"/>
          <ac:spMkLst>
            <pc:docMk/>
            <pc:sldMk cId="2851038878" sldId="258"/>
            <ac:spMk id="7" creationId="{D5ABDCCF-9332-E5A6-E9B3-D09C83273F4B}"/>
          </ac:spMkLst>
        </pc:spChg>
        <pc:spChg chg="add mod">
          <ac:chgData name="VICKY  DARMANA" userId="20235602-3958-442a-93a6-6b2babbad429" providerId="ADAL" clId="{CC40D095-6A36-6E45-89E3-DAD6011606AC}" dt="2023-06-09T14:12:05.075" v="25301" actId="1036"/>
          <ac:spMkLst>
            <pc:docMk/>
            <pc:sldMk cId="2851038878" sldId="258"/>
            <ac:spMk id="8" creationId="{940C5580-FB45-A8F3-326D-5D05D2B82F6B}"/>
          </ac:spMkLst>
        </pc:spChg>
        <pc:spChg chg="mod">
          <ac:chgData name="VICKY  DARMANA" userId="20235602-3958-442a-93a6-6b2babbad429" providerId="ADAL" clId="{CC40D095-6A36-6E45-89E3-DAD6011606AC}" dt="2023-06-09T14:12:40.643" v="25312" actId="1076"/>
          <ac:spMkLst>
            <pc:docMk/>
            <pc:sldMk cId="2851038878" sldId="258"/>
            <ac:spMk id="9" creationId="{F6E1198E-3734-32BC-1A7C-DF8341E68C7E}"/>
          </ac:spMkLst>
        </pc:spChg>
        <pc:spChg chg="add mod">
          <ac:chgData name="VICKY  DARMANA" userId="20235602-3958-442a-93a6-6b2babbad429" providerId="ADAL" clId="{CC40D095-6A36-6E45-89E3-DAD6011606AC}" dt="2023-06-02T04:37:41.280" v="1531" actId="1076"/>
          <ac:spMkLst>
            <pc:docMk/>
            <pc:sldMk cId="2851038878" sldId="258"/>
            <ac:spMk id="10" creationId="{431566A6-FB48-7905-CAC9-3B51A57A89EC}"/>
          </ac:spMkLst>
        </pc:spChg>
        <pc:spChg chg="add mod">
          <ac:chgData name="VICKY  DARMANA" userId="20235602-3958-442a-93a6-6b2babbad429" providerId="ADAL" clId="{CC40D095-6A36-6E45-89E3-DAD6011606AC}" dt="2023-06-07T10:22:33.084" v="22462" actId="1076"/>
          <ac:spMkLst>
            <pc:docMk/>
            <pc:sldMk cId="2851038878" sldId="258"/>
            <ac:spMk id="11" creationId="{3CCE3581-AC33-9396-FD20-18D4DC57BF01}"/>
          </ac:spMkLst>
        </pc:spChg>
        <pc:spChg chg="add mod">
          <ac:chgData name="VICKY  DARMANA" userId="20235602-3958-442a-93a6-6b2babbad429" providerId="ADAL" clId="{CC40D095-6A36-6E45-89E3-DAD6011606AC}" dt="2023-06-09T14:12:58.008" v="25314" actId="1036"/>
          <ac:spMkLst>
            <pc:docMk/>
            <pc:sldMk cId="2851038878" sldId="258"/>
            <ac:spMk id="12" creationId="{D544BA49-D4FD-8E3E-36D9-44EC1B666971}"/>
          </ac:spMkLst>
        </pc:spChg>
        <pc:spChg chg="add mod">
          <ac:chgData name="VICKY  DARMANA" userId="20235602-3958-442a-93a6-6b2babbad429" providerId="ADAL" clId="{CC40D095-6A36-6E45-89E3-DAD6011606AC}" dt="2023-06-09T14:12:24.136" v="25309" actId="1036"/>
          <ac:spMkLst>
            <pc:docMk/>
            <pc:sldMk cId="2851038878" sldId="258"/>
            <ac:spMk id="13" creationId="{8CD345AA-7202-ACE0-D942-71C503CAF0D1}"/>
          </ac:spMkLst>
        </pc:spChg>
      </pc:sldChg>
      <pc:sldChg chg="addSp delSp modSp mod">
        <pc:chgData name="VICKY  DARMANA" userId="20235602-3958-442a-93a6-6b2babbad429" providerId="ADAL" clId="{CC40D095-6A36-6E45-89E3-DAD6011606AC}" dt="2023-06-08T17:53:10.001" v="25016" actId="20577"/>
        <pc:sldMkLst>
          <pc:docMk/>
          <pc:sldMk cId="4075420884" sldId="260"/>
        </pc:sldMkLst>
        <pc:spChg chg="mod">
          <ac:chgData name="VICKY  DARMANA" userId="20235602-3958-442a-93a6-6b2babbad429" providerId="ADAL" clId="{CC40D095-6A36-6E45-89E3-DAD6011606AC}" dt="2023-06-08T17:25:39.432" v="24733" actId="1076"/>
          <ac:spMkLst>
            <pc:docMk/>
            <pc:sldMk cId="4075420884" sldId="260"/>
            <ac:spMk id="2" creationId="{35734D68-E2B3-E80E-334D-99E8DE129A37}"/>
          </ac:spMkLst>
        </pc:spChg>
        <pc:spChg chg="mod">
          <ac:chgData name="VICKY  DARMANA" userId="20235602-3958-442a-93a6-6b2babbad429" providerId="ADAL" clId="{CC40D095-6A36-6E45-89E3-DAD6011606AC}" dt="2023-06-03T03:21:07.708" v="10603" actId="1076"/>
          <ac:spMkLst>
            <pc:docMk/>
            <pc:sldMk cId="4075420884" sldId="260"/>
            <ac:spMk id="5" creationId="{17BE2978-02A7-305F-A478-75FA3D4739DA}"/>
          </ac:spMkLst>
        </pc:spChg>
        <pc:spChg chg="mod">
          <ac:chgData name="VICKY  DARMANA" userId="20235602-3958-442a-93a6-6b2babbad429" providerId="ADAL" clId="{CC40D095-6A36-6E45-89E3-DAD6011606AC}" dt="2023-06-08T17:25:53.944" v="24735" actId="1076"/>
          <ac:spMkLst>
            <pc:docMk/>
            <pc:sldMk cId="4075420884" sldId="260"/>
            <ac:spMk id="7" creationId="{346D36E9-6D89-029D-AB7D-BFE4216AD955}"/>
          </ac:spMkLst>
        </pc:spChg>
        <pc:spChg chg="mod">
          <ac:chgData name="VICKY  DARMANA" userId="20235602-3958-442a-93a6-6b2babbad429" providerId="ADAL" clId="{CC40D095-6A36-6E45-89E3-DAD6011606AC}" dt="2023-06-08T17:53:10.001" v="25016" actId="20577"/>
          <ac:spMkLst>
            <pc:docMk/>
            <pc:sldMk cId="4075420884" sldId="260"/>
            <ac:spMk id="8" creationId="{DA9CD254-846B-7AC0-5034-B964A1405DB3}"/>
          </ac:spMkLst>
        </pc:spChg>
        <pc:spChg chg="add del mod">
          <ac:chgData name="VICKY  DARMANA" userId="20235602-3958-442a-93a6-6b2babbad429" providerId="ADAL" clId="{CC40D095-6A36-6E45-89E3-DAD6011606AC}" dt="2023-06-02T09:47:26.103" v="6023"/>
          <ac:spMkLst>
            <pc:docMk/>
            <pc:sldMk cId="4075420884" sldId="260"/>
            <ac:spMk id="11" creationId="{DD0F5AA9-8D5D-A5A9-71E2-8C67C86C1208}"/>
          </ac:spMkLst>
        </pc:spChg>
        <pc:spChg chg="mod">
          <ac:chgData name="VICKY  DARMANA" userId="20235602-3958-442a-93a6-6b2babbad429" providerId="ADAL" clId="{CC40D095-6A36-6E45-89E3-DAD6011606AC}" dt="2023-06-08T17:52:59.227" v="24989" actId="20577"/>
          <ac:spMkLst>
            <pc:docMk/>
            <pc:sldMk cId="4075420884" sldId="260"/>
            <ac:spMk id="12" creationId="{CFD53D71-8C68-3400-BB7B-7A78F2406B9A}"/>
          </ac:spMkLst>
        </pc:spChg>
        <pc:spChg chg="mod">
          <ac:chgData name="VICKY  DARMANA" userId="20235602-3958-442a-93a6-6b2babbad429" providerId="ADAL" clId="{CC40D095-6A36-6E45-89E3-DAD6011606AC}" dt="2023-06-08T17:26:04.423" v="24737" actId="1076"/>
          <ac:spMkLst>
            <pc:docMk/>
            <pc:sldMk cId="4075420884" sldId="260"/>
            <ac:spMk id="13" creationId="{87048881-7705-A31E-ACA5-49FBA50843A6}"/>
          </ac:spMkLst>
        </pc:spChg>
        <pc:spChg chg="add del mod">
          <ac:chgData name="VICKY  DARMANA" userId="20235602-3958-442a-93a6-6b2babbad429" providerId="ADAL" clId="{CC40D095-6A36-6E45-89E3-DAD6011606AC}" dt="2023-06-02T09:47:36.605" v="6027"/>
          <ac:spMkLst>
            <pc:docMk/>
            <pc:sldMk cId="4075420884" sldId="260"/>
            <ac:spMk id="14" creationId="{4AE47CD3-0F6C-9445-D28F-2A114ADB312E}"/>
          </ac:spMkLst>
        </pc:spChg>
        <pc:spChg chg="mod">
          <ac:chgData name="VICKY  DARMANA" userId="20235602-3958-442a-93a6-6b2babbad429" providerId="ADAL" clId="{CC40D095-6A36-6E45-89E3-DAD6011606AC}" dt="2023-06-03T03:21:51.269" v="10607" actId="1037"/>
          <ac:spMkLst>
            <pc:docMk/>
            <pc:sldMk cId="4075420884" sldId="260"/>
            <ac:spMk id="16" creationId="{2D732C42-07B2-9C44-D263-BD632C177CFD}"/>
          </ac:spMkLst>
        </pc:spChg>
        <pc:cxnChg chg="mod">
          <ac:chgData name="VICKY  DARMANA" userId="20235602-3958-442a-93a6-6b2babbad429" providerId="ADAL" clId="{CC40D095-6A36-6E45-89E3-DAD6011606AC}" dt="2023-06-08T17:25:39.432" v="24733" actId="1076"/>
          <ac:cxnSpMkLst>
            <pc:docMk/>
            <pc:sldMk cId="4075420884" sldId="260"/>
            <ac:cxnSpMk id="4" creationId="{96672062-99CF-D62C-D76C-DEDC38863176}"/>
          </ac:cxnSpMkLst>
        </pc:cxnChg>
        <pc:cxnChg chg="mod">
          <ac:chgData name="VICKY  DARMANA" userId="20235602-3958-442a-93a6-6b2babbad429" providerId="ADAL" clId="{CC40D095-6A36-6E45-89E3-DAD6011606AC}" dt="2023-06-08T17:25:57.470" v="24736" actId="14100"/>
          <ac:cxnSpMkLst>
            <pc:docMk/>
            <pc:sldMk cId="4075420884" sldId="260"/>
            <ac:cxnSpMk id="10" creationId="{9445B932-51C3-8848-4688-42967C61326E}"/>
          </ac:cxnSpMkLst>
        </pc:cxnChg>
      </pc:sldChg>
      <pc:sldChg chg="addSp delSp modSp mod">
        <pc:chgData name="VICKY  DARMANA" userId="20235602-3958-442a-93a6-6b2babbad429" providerId="ADAL" clId="{CC40D095-6A36-6E45-89E3-DAD6011606AC}" dt="2023-06-09T13:53:21.826" v="25240" actId="1076"/>
        <pc:sldMkLst>
          <pc:docMk/>
          <pc:sldMk cId="835229876" sldId="262"/>
        </pc:sldMkLst>
        <pc:spChg chg="mod">
          <ac:chgData name="VICKY  DARMANA" userId="20235602-3958-442a-93a6-6b2babbad429" providerId="ADAL" clId="{CC40D095-6A36-6E45-89E3-DAD6011606AC}" dt="2023-06-02T04:01:57.638" v="548" actId="1076"/>
          <ac:spMkLst>
            <pc:docMk/>
            <pc:sldMk cId="835229876" sldId="262"/>
            <ac:spMk id="2" creationId="{7377D53F-C7A6-2941-79FA-E5E2D0AC98ED}"/>
          </ac:spMkLst>
        </pc:spChg>
        <pc:spChg chg="add mod">
          <ac:chgData name="VICKY  DARMANA" userId="20235602-3958-442a-93a6-6b2babbad429" providerId="ADAL" clId="{CC40D095-6A36-6E45-89E3-DAD6011606AC}" dt="2023-06-02T04:18:06.805" v="1165" actId="1076"/>
          <ac:spMkLst>
            <pc:docMk/>
            <pc:sldMk cId="835229876" sldId="262"/>
            <ac:spMk id="3" creationId="{21191CF1-E995-4EC9-56B0-C047BC8439CB}"/>
          </ac:spMkLst>
        </pc:spChg>
        <pc:spChg chg="add del mod">
          <ac:chgData name="VICKY  DARMANA" userId="20235602-3958-442a-93a6-6b2babbad429" providerId="ADAL" clId="{CC40D095-6A36-6E45-89E3-DAD6011606AC}" dt="2023-06-06T06:39:53.356" v="20717" actId="478"/>
          <ac:spMkLst>
            <pc:docMk/>
            <pc:sldMk cId="835229876" sldId="262"/>
            <ac:spMk id="4" creationId="{8FEF8945-2979-8E30-C018-893D0A86CDDE}"/>
          </ac:spMkLst>
        </pc:spChg>
        <pc:spChg chg="add mod">
          <ac:chgData name="VICKY  DARMANA" userId="20235602-3958-442a-93a6-6b2babbad429" providerId="ADAL" clId="{CC40D095-6A36-6E45-89E3-DAD6011606AC}" dt="2023-06-09T13:53:11.783" v="25238" actId="1036"/>
          <ac:spMkLst>
            <pc:docMk/>
            <pc:sldMk cId="835229876" sldId="262"/>
            <ac:spMk id="4" creationId="{A93A1CC0-83CC-BE95-E007-2F20074C8C6A}"/>
          </ac:spMkLst>
        </pc:spChg>
        <pc:spChg chg="mod">
          <ac:chgData name="VICKY  DARMANA" userId="20235602-3958-442a-93a6-6b2babbad429" providerId="ADAL" clId="{CC40D095-6A36-6E45-89E3-DAD6011606AC}" dt="2023-06-02T03:57:35.179" v="358" actId="1076"/>
          <ac:spMkLst>
            <pc:docMk/>
            <pc:sldMk cId="835229876" sldId="262"/>
            <ac:spMk id="5" creationId="{17BE2978-02A7-305F-A478-75FA3D4739DA}"/>
          </ac:spMkLst>
        </pc:spChg>
        <pc:spChg chg="mod">
          <ac:chgData name="VICKY  DARMANA" userId="20235602-3958-442a-93a6-6b2babbad429" providerId="ADAL" clId="{CC40D095-6A36-6E45-89E3-DAD6011606AC}" dt="2023-06-02T03:57:50.625" v="368" actId="1037"/>
          <ac:spMkLst>
            <pc:docMk/>
            <pc:sldMk cId="835229876" sldId="262"/>
            <ac:spMk id="6" creationId="{C7434528-FDF3-27AF-9EBA-0AF9F7F8B44C}"/>
          </ac:spMkLst>
        </pc:spChg>
        <pc:spChg chg="mod">
          <ac:chgData name="VICKY  DARMANA" userId="20235602-3958-442a-93a6-6b2babbad429" providerId="ADAL" clId="{CC40D095-6A36-6E45-89E3-DAD6011606AC}" dt="2023-06-08T14:51:11.949" v="23989" actId="20577"/>
          <ac:spMkLst>
            <pc:docMk/>
            <pc:sldMk cId="835229876" sldId="262"/>
            <ac:spMk id="7" creationId="{9CBFE4E5-A4CF-A830-7F72-06974FD267FB}"/>
          </ac:spMkLst>
        </pc:spChg>
        <pc:spChg chg="add mod">
          <ac:chgData name="VICKY  DARMANA" userId="20235602-3958-442a-93a6-6b2babbad429" providerId="ADAL" clId="{CC40D095-6A36-6E45-89E3-DAD6011606AC}" dt="2023-06-06T06:40:04.936" v="20733" actId="1035"/>
          <ac:spMkLst>
            <pc:docMk/>
            <pc:sldMk cId="835229876" sldId="262"/>
            <ac:spMk id="8" creationId="{696A40EE-7505-A5FB-C1CA-4573EC286E5D}"/>
          </ac:spMkLst>
        </pc:spChg>
        <pc:spChg chg="add mod">
          <ac:chgData name="VICKY  DARMANA" userId="20235602-3958-442a-93a6-6b2babbad429" providerId="ADAL" clId="{CC40D095-6A36-6E45-89E3-DAD6011606AC}" dt="2023-06-09T13:53:21.826" v="25240" actId="1076"/>
          <ac:spMkLst>
            <pc:docMk/>
            <pc:sldMk cId="835229876" sldId="262"/>
            <ac:spMk id="9" creationId="{D5EA9C3D-E229-C761-A563-A67B2310A661}"/>
          </ac:spMkLst>
        </pc:spChg>
        <pc:spChg chg="del mod">
          <ac:chgData name="VICKY  DARMANA" userId="20235602-3958-442a-93a6-6b2babbad429" providerId="ADAL" clId="{CC40D095-6A36-6E45-89E3-DAD6011606AC}" dt="2023-06-02T04:19:54.043" v="1358" actId="478"/>
          <ac:spMkLst>
            <pc:docMk/>
            <pc:sldMk cId="835229876" sldId="262"/>
            <ac:spMk id="9" creationId="{F6E1198E-3734-32BC-1A7C-DF8341E68C7E}"/>
          </ac:spMkLst>
        </pc:spChg>
        <pc:spChg chg="add mod">
          <ac:chgData name="VICKY  DARMANA" userId="20235602-3958-442a-93a6-6b2babbad429" providerId="ADAL" clId="{CC40D095-6A36-6E45-89E3-DAD6011606AC}" dt="2023-06-06T12:55:50.454" v="22200" actId="20577"/>
          <ac:spMkLst>
            <pc:docMk/>
            <pc:sldMk cId="835229876" sldId="262"/>
            <ac:spMk id="10" creationId="{06F191FA-D1D6-F944-87C0-95DCF1314552}"/>
          </ac:spMkLst>
        </pc:spChg>
        <pc:spChg chg="add mod">
          <ac:chgData name="VICKY  DARMANA" userId="20235602-3958-442a-93a6-6b2babbad429" providerId="ADAL" clId="{CC40D095-6A36-6E45-89E3-DAD6011606AC}" dt="2023-06-06T06:40:01.164" v="20725" actId="1035"/>
          <ac:spMkLst>
            <pc:docMk/>
            <pc:sldMk cId="835229876" sldId="262"/>
            <ac:spMk id="11" creationId="{98417EC7-D32B-B3B8-9EB6-750CB25A4327}"/>
          </ac:spMkLst>
        </pc:spChg>
        <pc:spChg chg="add del mod">
          <ac:chgData name="VICKY  DARMANA" userId="20235602-3958-442a-93a6-6b2babbad429" providerId="ADAL" clId="{CC40D095-6A36-6E45-89E3-DAD6011606AC}" dt="2023-06-02T04:20:00.699" v="1360"/>
          <ac:spMkLst>
            <pc:docMk/>
            <pc:sldMk cId="835229876" sldId="262"/>
            <ac:spMk id="12" creationId="{1F16AD95-05C2-5ADC-AFB9-4E199269147D}"/>
          </ac:spMkLst>
        </pc:spChg>
        <pc:spChg chg="add mod">
          <ac:chgData name="VICKY  DARMANA" userId="20235602-3958-442a-93a6-6b2babbad429" providerId="ADAL" clId="{CC40D095-6A36-6E45-89E3-DAD6011606AC}" dt="2023-06-09T13:52:32.612" v="25219" actId="1037"/>
          <ac:spMkLst>
            <pc:docMk/>
            <pc:sldMk cId="835229876" sldId="262"/>
            <ac:spMk id="13" creationId="{BEAACC16-9850-33E5-A0B7-49B7558C6057}"/>
          </ac:spMkLst>
        </pc:spChg>
        <pc:spChg chg="add del mod">
          <ac:chgData name="VICKY  DARMANA" userId="20235602-3958-442a-93a6-6b2babbad429" providerId="ADAL" clId="{CC40D095-6A36-6E45-89E3-DAD6011606AC}" dt="2023-06-09T13:52:32.612" v="25219" actId="1037"/>
          <ac:spMkLst>
            <pc:docMk/>
            <pc:sldMk cId="835229876" sldId="262"/>
            <ac:spMk id="14" creationId="{77B93459-114D-2443-01B4-3E5AC374D5AB}"/>
          </ac:spMkLst>
        </pc:spChg>
        <pc:spChg chg="add mod">
          <ac:chgData name="VICKY  DARMANA" userId="20235602-3958-442a-93a6-6b2babbad429" providerId="ADAL" clId="{CC40D095-6A36-6E45-89E3-DAD6011606AC}" dt="2023-06-09T13:52:38.751" v="25225" actId="1037"/>
          <ac:spMkLst>
            <pc:docMk/>
            <pc:sldMk cId="835229876" sldId="262"/>
            <ac:spMk id="15" creationId="{3E94BFED-A078-41AA-A055-96B6C8722D77}"/>
          </ac:spMkLst>
        </pc:spChg>
        <pc:spChg chg="add del mod">
          <ac:chgData name="VICKY  DARMANA" userId="20235602-3958-442a-93a6-6b2babbad429" providerId="ADAL" clId="{CC40D095-6A36-6E45-89E3-DAD6011606AC}" dt="2023-06-09T13:52:59.907" v="25229" actId="1076"/>
          <ac:spMkLst>
            <pc:docMk/>
            <pc:sldMk cId="835229876" sldId="262"/>
            <ac:spMk id="16" creationId="{5ED69F6F-8980-5DB0-30DB-F425F6E5AA50}"/>
          </ac:spMkLst>
        </pc:spChg>
        <pc:spChg chg="add del mod">
          <ac:chgData name="VICKY  DARMANA" userId="20235602-3958-442a-93a6-6b2babbad429" providerId="ADAL" clId="{CC40D095-6A36-6E45-89E3-DAD6011606AC}" dt="2023-06-02T05:30:05.912" v="1887"/>
          <ac:spMkLst>
            <pc:docMk/>
            <pc:sldMk cId="835229876" sldId="262"/>
            <ac:spMk id="17" creationId="{4EC7B814-64B7-0A0E-4832-CF0F31F541CB}"/>
          </ac:spMkLst>
        </pc:spChg>
        <pc:spChg chg="add mod">
          <ac:chgData name="VICKY  DARMANA" userId="20235602-3958-442a-93a6-6b2babbad429" providerId="ADAL" clId="{CC40D095-6A36-6E45-89E3-DAD6011606AC}" dt="2023-06-08T15:01:55.204" v="24439" actId="1076"/>
          <ac:spMkLst>
            <pc:docMk/>
            <pc:sldMk cId="835229876" sldId="262"/>
            <ac:spMk id="18" creationId="{26D800F4-7D15-BE9F-736D-AB6CD54117F3}"/>
          </ac:spMkLst>
        </pc:spChg>
        <pc:spChg chg="add mod">
          <ac:chgData name="VICKY  DARMANA" userId="20235602-3958-442a-93a6-6b2babbad429" providerId="ADAL" clId="{CC40D095-6A36-6E45-89E3-DAD6011606AC}" dt="2023-06-08T15:01:55.204" v="24439" actId="1076"/>
          <ac:spMkLst>
            <pc:docMk/>
            <pc:sldMk cId="835229876" sldId="262"/>
            <ac:spMk id="19" creationId="{C6E515D7-7EA3-6C09-0143-EF3A24502C51}"/>
          </ac:spMkLst>
        </pc:spChg>
        <pc:spChg chg="add mod">
          <ac:chgData name="VICKY  DARMANA" userId="20235602-3958-442a-93a6-6b2babbad429" providerId="ADAL" clId="{CC40D095-6A36-6E45-89E3-DAD6011606AC}" dt="2023-06-08T15:01:55.204" v="24439" actId="1076"/>
          <ac:spMkLst>
            <pc:docMk/>
            <pc:sldMk cId="835229876" sldId="262"/>
            <ac:spMk id="20" creationId="{46D1EB6D-DA27-1AC8-3608-72579BA57ADB}"/>
          </ac:spMkLst>
        </pc:spChg>
        <pc:spChg chg="add del mod">
          <ac:chgData name="VICKY  DARMANA" userId="20235602-3958-442a-93a6-6b2babbad429" providerId="ADAL" clId="{CC40D095-6A36-6E45-89E3-DAD6011606AC}" dt="2023-06-02T05:34:01.806" v="2050"/>
          <ac:spMkLst>
            <pc:docMk/>
            <pc:sldMk cId="835229876" sldId="262"/>
            <ac:spMk id="21" creationId="{3E29AA7D-C284-8D35-ED62-D26B65F0773F}"/>
          </ac:spMkLst>
        </pc:spChg>
        <pc:spChg chg="add del mod">
          <ac:chgData name="VICKY  DARMANA" userId="20235602-3958-442a-93a6-6b2babbad429" providerId="ADAL" clId="{CC40D095-6A36-6E45-89E3-DAD6011606AC}" dt="2023-06-02T05:34:00.430" v="2048"/>
          <ac:spMkLst>
            <pc:docMk/>
            <pc:sldMk cId="835229876" sldId="262"/>
            <ac:spMk id="22" creationId="{03CDA5C4-DD43-E274-BAF4-782DC71DD0C8}"/>
          </ac:spMkLst>
        </pc:spChg>
        <pc:spChg chg="add mod">
          <ac:chgData name="VICKY  DARMANA" userId="20235602-3958-442a-93a6-6b2babbad429" providerId="ADAL" clId="{CC40D095-6A36-6E45-89E3-DAD6011606AC}" dt="2023-06-08T15:01:07.131" v="24425" actId="1076"/>
          <ac:spMkLst>
            <pc:docMk/>
            <pc:sldMk cId="835229876" sldId="262"/>
            <ac:spMk id="23" creationId="{BA7D3B68-7A67-609E-3403-D33E4A507FD7}"/>
          </ac:spMkLst>
        </pc:spChg>
        <pc:spChg chg="add mod">
          <ac:chgData name="VICKY  DARMANA" userId="20235602-3958-442a-93a6-6b2babbad429" providerId="ADAL" clId="{CC40D095-6A36-6E45-89E3-DAD6011606AC}" dt="2023-06-09T13:52:28.497" v="25211" actId="14100"/>
          <ac:spMkLst>
            <pc:docMk/>
            <pc:sldMk cId="835229876" sldId="262"/>
            <ac:spMk id="24" creationId="{63203C32-8B64-1B93-DF20-0B5B0CDD3E13}"/>
          </ac:spMkLst>
        </pc:spChg>
        <pc:spChg chg="add mod">
          <ac:chgData name="VICKY  DARMANA" userId="20235602-3958-442a-93a6-6b2babbad429" providerId="ADAL" clId="{CC40D095-6A36-6E45-89E3-DAD6011606AC}" dt="2023-06-07T16:29:17.610" v="23465" actId="20577"/>
          <ac:spMkLst>
            <pc:docMk/>
            <pc:sldMk cId="835229876" sldId="262"/>
            <ac:spMk id="25" creationId="{FA9A7193-EA1A-5E8E-B2E3-86EB54A7A1D8}"/>
          </ac:spMkLst>
        </pc:spChg>
      </pc:sldChg>
      <pc:sldChg chg="addSp delSp modSp add mod">
        <pc:chgData name="VICKY  DARMANA" userId="20235602-3958-442a-93a6-6b2babbad429" providerId="ADAL" clId="{CC40D095-6A36-6E45-89E3-DAD6011606AC}" dt="2023-06-08T17:28:36.695" v="24748" actId="20577"/>
        <pc:sldMkLst>
          <pc:docMk/>
          <pc:sldMk cId="2382015912" sldId="263"/>
        </pc:sldMkLst>
        <pc:spChg chg="mod">
          <ac:chgData name="VICKY  DARMANA" userId="20235602-3958-442a-93a6-6b2babbad429" providerId="ADAL" clId="{CC40D095-6A36-6E45-89E3-DAD6011606AC}" dt="2023-06-08T15:57:51" v="24491" actId="20577"/>
          <ac:spMkLst>
            <pc:docMk/>
            <pc:sldMk cId="2382015912" sldId="263"/>
            <ac:spMk id="2" creationId="{7377D53F-C7A6-2941-79FA-E5E2D0AC98ED}"/>
          </ac:spMkLst>
        </pc:spChg>
        <pc:spChg chg="mod">
          <ac:chgData name="VICKY  DARMANA" userId="20235602-3958-442a-93a6-6b2babbad429" providerId="ADAL" clId="{CC40D095-6A36-6E45-89E3-DAD6011606AC}" dt="2023-06-02T05:57:17.937" v="2911" actId="1076"/>
          <ac:spMkLst>
            <pc:docMk/>
            <pc:sldMk cId="2382015912" sldId="263"/>
            <ac:spMk id="3" creationId="{21191CF1-E995-4EC9-56B0-C047BC8439CB}"/>
          </ac:spMkLst>
        </pc:spChg>
        <pc:spChg chg="del mod">
          <ac:chgData name="VICKY  DARMANA" userId="20235602-3958-442a-93a6-6b2babbad429" providerId="ADAL" clId="{CC40D095-6A36-6E45-89E3-DAD6011606AC}" dt="2023-06-06T06:41:20.239" v="20964" actId="478"/>
          <ac:spMkLst>
            <pc:docMk/>
            <pc:sldMk cId="2382015912" sldId="263"/>
            <ac:spMk id="4" creationId="{8FEF8945-2979-8E30-C018-893D0A86CDDE}"/>
          </ac:spMkLst>
        </pc:spChg>
        <pc:spChg chg="mod">
          <ac:chgData name="VICKY  DARMANA" userId="20235602-3958-442a-93a6-6b2babbad429" providerId="ADAL" clId="{CC40D095-6A36-6E45-89E3-DAD6011606AC}" dt="2023-06-02T05:40:41.530" v="2140" actId="1038"/>
          <ac:spMkLst>
            <pc:docMk/>
            <pc:sldMk cId="2382015912" sldId="263"/>
            <ac:spMk id="5" creationId="{17BE2978-02A7-305F-A478-75FA3D4739DA}"/>
          </ac:spMkLst>
        </pc:spChg>
        <pc:spChg chg="mod">
          <ac:chgData name="VICKY  DARMANA" userId="20235602-3958-442a-93a6-6b2babbad429" providerId="ADAL" clId="{CC40D095-6A36-6E45-89E3-DAD6011606AC}" dt="2023-06-08T17:28:36.695" v="24748" actId="20577"/>
          <ac:spMkLst>
            <pc:docMk/>
            <pc:sldMk cId="2382015912" sldId="263"/>
            <ac:spMk id="7" creationId="{9CBFE4E5-A4CF-A830-7F72-06974FD267FB}"/>
          </ac:spMkLst>
        </pc:spChg>
        <pc:spChg chg="mod">
          <ac:chgData name="VICKY  DARMANA" userId="20235602-3958-442a-93a6-6b2babbad429" providerId="ADAL" clId="{CC40D095-6A36-6E45-89E3-DAD6011606AC}" dt="2023-06-02T05:57:34.348" v="2938" actId="1036"/>
          <ac:spMkLst>
            <pc:docMk/>
            <pc:sldMk cId="2382015912" sldId="263"/>
            <ac:spMk id="8" creationId="{696A40EE-7505-A5FB-C1CA-4573EC286E5D}"/>
          </ac:spMkLst>
        </pc:spChg>
        <pc:spChg chg="add mod">
          <ac:chgData name="VICKY  DARMANA" userId="20235602-3958-442a-93a6-6b2babbad429" providerId="ADAL" clId="{CC40D095-6A36-6E45-89E3-DAD6011606AC}" dt="2023-06-07T15:55:05.838" v="22519" actId="114"/>
          <ac:spMkLst>
            <pc:docMk/>
            <pc:sldMk cId="2382015912" sldId="263"/>
            <ac:spMk id="9" creationId="{7DBF1A11-1379-512A-BEC2-16E3D283A7CB}"/>
          </ac:spMkLst>
        </pc:spChg>
        <pc:spChg chg="mod">
          <ac:chgData name="VICKY  DARMANA" userId="20235602-3958-442a-93a6-6b2babbad429" providerId="ADAL" clId="{CC40D095-6A36-6E45-89E3-DAD6011606AC}" dt="2023-06-06T12:55:56.160" v="22202" actId="20577"/>
          <ac:spMkLst>
            <pc:docMk/>
            <pc:sldMk cId="2382015912" sldId="263"/>
            <ac:spMk id="10" creationId="{06F191FA-D1D6-F944-87C0-95DCF1314552}"/>
          </ac:spMkLst>
        </pc:spChg>
        <pc:spChg chg="mod">
          <ac:chgData name="VICKY  DARMANA" userId="20235602-3958-442a-93a6-6b2babbad429" providerId="ADAL" clId="{CC40D095-6A36-6E45-89E3-DAD6011606AC}" dt="2023-06-02T05:57:38.177" v="2948" actId="1036"/>
          <ac:spMkLst>
            <pc:docMk/>
            <pc:sldMk cId="2382015912" sldId="263"/>
            <ac:spMk id="11" creationId="{98417EC7-D32B-B3B8-9EB6-750CB25A4327}"/>
          </ac:spMkLst>
        </pc:spChg>
        <pc:spChg chg="add mod">
          <ac:chgData name="VICKY  DARMANA" userId="20235602-3958-442a-93a6-6b2babbad429" providerId="ADAL" clId="{CC40D095-6A36-6E45-89E3-DAD6011606AC}" dt="2023-06-08T14:51:55.920" v="23991" actId="114"/>
          <ac:spMkLst>
            <pc:docMk/>
            <pc:sldMk cId="2382015912" sldId="263"/>
            <ac:spMk id="12" creationId="{24D9D234-A05E-A890-BA87-12F78A689297}"/>
          </ac:spMkLst>
        </pc:spChg>
        <pc:spChg chg="del">
          <ac:chgData name="VICKY  DARMANA" userId="20235602-3958-442a-93a6-6b2babbad429" providerId="ADAL" clId="{CC40D095-6A36-6E45-89E3-DAD6011606AC}" dt="2023-06-02T05:46:24.093" v="2486" actId="478"/>
          <ac:spMkLst>
            <pc:docMk/>
            <pc:sldMk cId="2382015912" sldId="263"/>
            <ac:spMk id="13" creationId="{BEAACC16-9850-33E5-A0B7-49B7558C6057}"/>
          </ac:spMkLst>
        </pc:spChg>
        <pc:spChg chg="del mod">
          <ac:chgData name="VICKY  DARMANA" userId="20235602-3958-442a-93a6-6b2babbad429" providerId="ADAL" clId="{CC40D095-6A36-6E45-89E3-DAD6011606AC}" dt="2023-06-02T05:46:25.669" v="2488" actId="478"/>
          <ac:spMkLst>
            <pc:docMk/>
            <pc:sldMk cId="2382015912" sldId="263"/>
            <ac:spMk id="14" creationId="{77B93459-114D-2443-01B4-3E5AC374D5AB}"/>
          </ac:spMkLst>
        </pc:spChg>
        <pc:spChg chg="mod">
          <ac:chgData name="VICKY  DARMANA" userId="20235602-3958-442a-93a6-6b2babbad429" providerId="ADAL" clId="{CC40D095-6A36-6E45-89E3-DAD6011606AC}" dt="2023-06-03T03:22:39.093" v="10624" actId="1036"/>
          <ac:spMkLst>
            <pc:docMk/>
            <pc:sldMk cId="2382015912" sldId="263"/>
            <ac:spMk id="15" creationId="{3E94BFED-A078-41AA-A055-96B6C8722D77}"/>
          </ac:spMkLst>
        </pc:spChg>
        <pc:spChg chg="del">
          <ac:chgData name="VICKY  DARMANA" userId="20235602-3958-442a-93a6-6b2babbad429" providerId="ADAL" clId="{CC40D095-6A36-6E45-89E3-DAD6011606AC}" dt="2023-06-02T05:47:26.499" v="2491" actId="478"/>
          <ac:spMkLst>
            <pc:docMk/>
            <pc:sldMk cId="2382015912" sldId="263"/>
            <ac:spMk id="16" creationId="{5ED69F6F-8980-5DB0-30DB-F425F6E5AA50}"/>
          </ac:spMkLst>
        </pc:spChg>
        <pc:spChg chg="add mod">
          <ac:chgData name="VICKY  DARMANA" userId="20235602-3958-442a-93a6-6b2babbad429" providerId="ADAL" clId="{CC40D095-6A36-6E45-89E3-DAD6011606AC}" dt="2023-06-03T03:22:39.093" v="10624" actId="1036"/>
          <ac:spMkLst>
            <pc:docMk/>
            <pc:sldMk cId="2382015912" sldId="263"/>
            <ac:spMk id="17" creationId="{92A7EBAD-E101-2405-B365-3D3B531E8430}"/>
          </ac:spMkLst>
        </pc:spChg>
        <pc:spChg chg="del mod">
          <ac:chgData name="VICKY  DARMANA" userId="20235602-3958-442a-93a6-6b2babbad429" providerId="ADAL" clId="{CC40D095-6A36-6E45-89E3-DAD6011606AC}" dt="2023-06-02T05:55:54.894" v="2888" actId="478"/>
          <ac:spMkLst>
            <pc:docMk/>
            <pc:sldMk cId="2382015912" sldId="263"/>
            <ac:spMk id="18" creationId="{26D800F4-7D15-BE9F-736D-AB6CD54117F3}"/>
          </ac:spMkLst>
        </pc:spChg>
        <pc:spChg chg="del mod">
          <ac:chgData name="VICKY  DARMANA" userId="20235602-3958-442a-93a6-6b2babbad429" providerId="ADAL" clId="{CC40D095-6A36-6E45-89E3-DAD6011606AC}" dt="2023-06-02T10:06:18.367" v="6326" actId="478"/>
          <ac:spMkLst>
            <pc:docMk/>
            <pc:sldMk cId="2382015912" sldId="263"/>
            <ac:spMk id="19" creationId="{C6E515D7-7EA3-6C09-0143-EF3A24502C51}"/>
          </ac:spMkLst>
        </pc:spChg>
        <pc:spChg chg="del mod">
          <ac:chgData name="VICKY  DARMANA" userId="20235602-3958-442a-93a6-6b2babbad429" providerId="ADAL" clId="{CC40D095-6A36-6E45-89E3-DAD6011606AC}" dt="2023-06-02T10:10:02.624" v="6457" actId="478"/>
          <ac:spMkLst>
            <pc:docMk/>
            <pc:sldMk cId="2382015912" sldId="263"/>
            <ac:spMk id="20" creationId="{46D1EB6D-DA27-1AC8-3608-72579BA57ADB}"/>
          </ac:spMkLst>
        </pc:spChg>
        <pc:spChg chg="add mod">
          <ac:chgData name="VICKY  DARMANA" userId="20235602-3958-442a-93a6-6b2babbad429" providerId="ADAL" clId="{CC40D095-6A36-6E45-89E3-DAD6011606AC}" dt="2023-06-07T15:55:09.935" v="22520" actId="114"/>
          <ac:spMkLst>
            <pc:docMk/>
            <pc:sldMk cId="2382015912" sldId="263"/>
            <ac:spMk id="21" creationId="{86AAAA29-0A62-8AAC-F4A8-A5BD07A6D7C6}"/>
          </ac:spMkLst>
        </pc:spChg>
        <pc:spChg chg="add del mod">
          <ac:chgData name="VICKY  DARMANA" userId="20235602-3958-442a-93a6-6b2babbad429" providerId="ADAL" clId="{CC40D095-6A36-6E45-89E3-DAD6011606AC}" dt="2023-06-02T05:57:20.314" v="2913"/>
          <ac:spMkLst>
            <pc:docMk/>
            <pc:sldMk cId="2382015912" sldId="263"/>
            <ac:spMk id="22" creationId="{5D6BD32D-CA0E-B56C-7B08-6BAA368B8A45}"/>
          </ac:spMkLst>
        </pc:spChg>
        <pc:spChg chg="mod">
          <ac:chgData name="VICKY  DARMANA" userId="20235602-3958-442a-93a6-6b2babbad429" providerId="ADAL" clId="{CC40D095-6A36-6E45-89E3-DAD6011606AC}" dt="2023-06-08T14:51:53.348" v="23990" actId="114"/>
          <ac:spMkLst>
            <pc:docMk/>
            <pc:sldMk cId="2382015912" sldId="263"/>
            <ac:spMk id="23" creationId="{BA7D3B68-7A67-609E-3403-D33E4A507FD7}"/>
          </ac:spMkLst>
        </pc:spChg>
        <pc:spChg chg="del">
          <ac:chgData name="VICKY  DARMANA" userId="20235602-3958-442a-93a6-6b2babbad429" providerId="ADAL" clId="{CC40D095-6A36-6E45-89E3-DAD6011606AC}" dt="2023-06-02T05:47:08.566" v="2489" actId="478"/>
          <ac:spMkLst>
            <pc:docMk/>
            <pc:sldMk cId="2382015912" sldId="263"/>
            <ac:spMk id="24" creationId="{63203C32-8B64-1B93-DF20-0B5B0CDD3E13}"/>
          </ac:spMkLst>
        </pc:spChg>
        <pc:spChg chg="add del mod">
          <ac:chgData name="VICKY  DARMANA" userId="20235602-3958-442a-93a6-6b2babbad429" providerId="ADAL" clId="{CC40D095-6A36-6E45-89E3-DAD6011606AC}" dt="2023-06-02T10:08:10.234" v="6400" actId="478"/>
          <ac:spMkLst>
            <pc:docMk/>
            <pc:sldMk cId="2382015912" sldId="263"/>
            <ac:spMk id="25" creationId="{0B65DD4D-1842-6C0B-36C8-5F4A258012B6}"/>
          </ac:spMkLst>
        </pc:spChg>
        <pc:spChg chg="add del mod">
          <ac:chgData name="VICKY  DARMANA" userId="20235602-3958-442a-93a6-6b2babbad429" providerId="ADAL" clId="{CC40D095-6A36-6E45-89E3-DAD6011606AC}" dt="2023-06-06T06:40:21.324" v="20744"/>
          <ac:spMkLst>
            <pc:docMk/>
            <pc:sldMk cId="2382015912" sldId="263"/>
            <ac:spMk id="26" creationId="{63D68605-A097-AA0D-8CB6-08F221E44596}"/>
          </ac:spMkLst>
        </pc:spChg>
        <pc:spChg chg="add mod">
          <ac:chgData name="VICKY  DARMANA" userId="20235602-3958-442a-93a6-6b2babbad429" providerId="ADAL" clId="{CC40D095-6A36-6E45-89E3-DAD6011606AC}" dt="2023-06-07T16:28:16.959" v="23454" actId="123"/>
          <ac:spMkLst>
            <pc:docMk/>
            <pc:sldMk cId="2382015912" sldId="263"/>
            <ac:spMk id="27" creationId="{B50FC659-27F5-8FF1-9E53-1CCCB3BDA2F0}"/>
          </ac:spMkLst>
        </pc:spChg>
      </pc:sldChg>
      <pc:sldChg chg="addSp delSp modSp add mod ord">
        <pc:chgData name="VICKY  DARMANA" userId="20235602-3958-442a-93a6-6b2babbad429" providerId="ADAL" clId="{CC40D095-6A36-6E45-89E3-DAD6011606AC}" dt="2023-06-09T11:25:10.974" v="25152" actId="20577"/>
        <pc:sldMkLst>
          <pc:docMk/>
          <pc:sldMk cId="3464153356" sldId="264"/>
        </pc:sldMkLst>
        <pc:spChg chg="mod">
          <ac:chgData name="VICKY  DARMANA" userId="20235602-3958-442a-93a6-6b2babbad429" providerId="ADAL" clId="{CC40D095-6A36-6E45-89E3-DAD6011606AC}" dt="2023-06-08T15:59:16.776" v="24499" actId="20577"/>
          <ac:spMkLst>
            <pc:docMk/>
            <pc:sldMk cId="3464153356" sldId="264"/>
            <ac:spMk id="2" creationId="{7377D53F-C7A6-2941-79FA-E5E2D0AC98ED}"/>
          </ac:spMkLst>
        </pc:spChg>
        <pc:spChg chg="del mod">
          <ac:chgData name="VICKY  DARMANA" userId="20235602-3958-442a-93a6-6b2babbad429" providerId="ADAL" clId="{CC40D095-6A36-6E45-89E3-DAD6011606AC}" dt="2023-06-06T06:44:38.997" v="21368" actId="478"/>
          <ac:spMkLst>
            <pc:docMk/>
            <pc:sldMk cId="3464153356" sldId="264"/>
            <ac:spMk id="4" creationId="{8FEF8945-2979-8E30-C018-893D0A86CDDE}"/>
          </ac:spMkLst>
        </pc:spChg>
        <pc:spChg chg="add mod">
          <ac:chgData name="VICKY  DARMANA" userId="20235602-3958-442a-93a6-6b2babbad429" providerId="ADAL" clId="{CC40D095-6A36-6E45-89E3-DAD6011606AC}" dt="2023-06-08T16:02:30.537" v="24512" actId="20577"/>
          <ac:spMkLst>
            <pc:docMk/>
            <pc:sldMk cId="3464153356" sldId="264"/>
            <ac:spMk id="4" creationId="{F217B1E3-E232-A52B-E14D-CBD4EFB6AFD1}"/>
          </ac:spMkLst>
        </pc:spChg>
        <pc:spChg chg="mod">
          <ac:chgData name="VICKY  DARMANA" userId="20235602-3958-442a-93a6-6b2babbad429" providerId="ADAL" clId="{CC40D095-6A36-6E45-89E3-DAD6011606AC}" dt="2023-06-09T08:32:41.213" v="25150" actId="1036"/>
          <ac:spMkLst>
            <pc:docMk/>
            <pc:sldMk cId="3464153356" sldId="264"/>
            <ac:spMk id="5" creationId="{17BE2978-02A7-305F-A478-75FA3D4739DA}"/>
          </ac:spMkLst>
        </pc:spChg>
        <pc:spChg chg="mod">
          <ac:chgData name="VICKY  DARMANA" userId="20235602-3958-442a-93a6-6b2babbad429" providerId="ADAL" clId="{CC40D095-6A36-6E45-89E3-DAD6011606AC}" dt="2023-06-07T16:15:38.129" v="23414" actId="14100"/>
          <ac:spMkLst>
            <pc:docMk/>
            <pc:sldMk cId="3464153356" sldId="264"/>
            <ac:spMk id="6" creationId="{C7434528-FDF3-27AF-9EBA-0AF9F7F8B44C}"/>
          </ac:spMkLst>
        </pc:spChg>
        <pc:spChg chg="mod">
          <ac:chgData name="VICKY  DARMANA" userId="20235602-3958-442a-93a6-6b2babbad429" providerId="ADAL" clId="{CC40D095-6A36-6E45-89E3-DAD6011606AC}" dt="2023-06-08T17:58:40.469" v="25100" actId="20577"/>
          <ac:spMkLst>
            <pc:docMk/>
            <pc:sldMk cId="3464153356" sldId="264"/>
            <ac:spMk id="7" creationId="{9CBFE4E5-A4CF-A830-7F72-06974FD267FB}"/>
          </ac:spMkLst>
        </pc:spChg>
        <pc:spChg chg="mod">
          <ac:chgData name="VICKY  DARMANA" userId="20235602-3958-442a-93a6-6b2babbad429" providerId="ADAL" clId="{CC40D095-6A36-6E45-89E3-DAD6011606AC}" dt="2023-06-07T16:03:19.781" v="23191" actId="1035"/>
          <ac:spMkLst>
            <pc:docMk/>
            <pc:sldMk cId="3464153356" sldId="264"/>
            <ac:spMk id="8" creationId="{696A40EE-7505-A5FB-C1CA-4573EC286E5D}"/>
          </ac:spMkLst>
        </pc:spChg>
        <pc:spChg chg="add mod">
          <ac:chgData name="VICKY  DARMANA" userId="20235602-3958-442a-93a6-6b2babbad429" providerId="ADAL" clId="{CC40D095-6A36-6E45-89E3-DAD6011606AC}" dt="2023-06-07T06:13:06.054" v="22357" actId="20577"/>
          <ac:spMkLst>
            <pc:docMk/>
            <pc:sldMk cId="3464153356" sldId="264"/>
            <ac:spMk id="9" creationId="{7EE6D068-8BF3-50C0-111C-A1AB8554EFF5}"/>
          </ac:spMkLst>
        </pc:spChg>
        <pc:spChg chg="mod">
          <ac:chgData name="VICKY  DARMANA" userId="20235602-3958-442a-93a6-6b2babbad429" providerId="ADAL" clId="{CC40D095-6A36-6E45-89E3-DAD6011606AC}" dt="2023-06-09T11:25:10.974" v="25152" actId="20577"/>
          <ac:spMkLst>
            <pc:docMk/>
            <pc:sldMk cId="3464153356" sldId="264"/>
            <ac:spMk id="10" creationId="{06F191FA-D1D6-F944-87C0-95DCF1314552}"/>
          </ac:spMkLst>
        </pc:spChg>
        <pc:spChg chg="mod">
          <ac:chgData name="VICKY  DARMANA" userId="20235602-3958-442a-93a6-6b2babbad429" providerId="ADAL" clId="{CC40D095-6A36-6E45-89E3-DAD6011606AC}" dt="2023-06-07T16:03:22.006" v="23193" actId="1035"/>
          <ac:spMkLst>
            <pc:docMk/>
            <pc:sldMk cId="3464153356" sldId="264"/>
            <ac:spMk id="11" creationId="{98417EC7-D32B-B3B8-9EB6-750CB25A4327}"/>
          </ac:spMkLst>
        </pc:spChg>
        <pc:spChg chg="add del mod">
          <ac:chgData name="VICKY  DARMANA" userId="20235602-3958-442a-93a6-6b2babbad429" providerId="ADAL" clId="{CC40D095-6A36-6E45-89E3-DAD6011606AC}" dt="2023-06-07T16:03:24.650" v="23194" actId="478"/>
          <ac:spMkLst>
            <pc:docMk/>
            <pc:sldMk cId="3464153356" sldId="264"/>
            <ac:spMk id="12" creationId="{A07E5A9B-032B-33C8-EA85-21102CAF2E67}"/>
          </ac:spMkLst>
        </pc:spChg>
        <pc:spChg chg="mod">
          <ac:chgData name="VICKY  DARMANA" userId="20235602-3958-442a-93a6-6b2babbad429" providerId="ADAL" clId="{CC40D095-6A36-6E45-89E3-DAD6011606AC}" dt="2023-06-02T06:39:03.407" v="4101" actId="1076"/>
          <ac:spMkLst>
            <pc:docMk/>
            <pc:sldMk cId="3464153356" sldId="264"/>
            <ac:spMk id="13" creationId="{BEAACC16-9850-33E5-A0B7-49B7558C6057}"/>
          </ac:spMkLst>
        </pc:spChg>
        <pc:spChg chg="mod">
          <ac:chgData name="VICKY  DARMANA" userId="20235602-3958-442a-93a6-6b2babbad429" providerId="ADAL" clId="{CC40D095-6A36-6E45-89E3-DAD6011606AC}" dt="2023-06-08T14:52:52.132" v="23995" actId="114"/>
          <ac:spMkLst>
            <pc:docMk/>
            <pc:sldMk cId="3464153356" sldId="264"/>
            <ac:spMk id="14" creationId="{77B93459-114D-2443-01B4-3E5AC374D5AB}"/>
          </ac:spMkLst>
        </pc:spChg>
        <pc:spChg chg="mod">
          <ac:chgData name="VICKY  DARMANA" userId="20235602-3958-442a-93a6-6b2babbad429" providerId="ADAL" clId="{CC40D095-6A36-6E45-89E3-DAD6011606AC}" dt="2023-06-02T06:47:26.523" v="4429" actId="1035"/>
          <ac:spMkLst>
            <pc:docMk/>
            <pc:sldMk cId="3464153356" sldId="264"/>
            <ac:spMk id="15" creationId="{3E94BFED-A078-41AA-A055-96B6C8722D77}"/>
          </ac:spMkLst>
        </pc:spChg>
        <pc:spChg chg="add del mod">
          <ac:chgData name="VICKY  DARMANA" userId="20235602-3958-442a-93a6-6b2babbad429" providerId="ADAL" clId="{CC40D095-6A36-6E45-89E3-DAD6011606AC}" dt="2023-06-07T16:01:33.896" v="22968" actId="478"/>
          <ac:spMkLst>
            <pc:docMk/>
            <pc:sldMk cId="3464153356" sldId="264"/>
            <ac:spMk id="16" creationId="{5ED69F6F-8980-5DB0-30DB-F425F6E5AA50}"/>
          </ac:spMkLst>
        </pc:spChg>
        <pc:spChg chg="mod">
          <ac:chgData name="VICKY  DARMANA" userId="20235602-3958-442a-93a6-6b2babbad429" providerId="ADAL" clId="{CC40D095-6A36-6E45-89E3-DAD6011606AC}" dt="2023-06-07T06:13:50.424" v="22365" actId="20577"/>
          <ac:spMkLst>
            <pc:docMk/>
            <pc:sldMk cId="3464153356" sldId="264"/>
            <ac:spMk id="18" creationId="{26D800F4-7D15-BE9F-736D-AB6CD54117F3}"/>
          </ac:spMkLst>
        </pc:spChg>
        <pc:spChg chg="mod">
          <ac:chgData name="VICKY  DARMANA" userId="20235602-3958-442a-93a6-6b2babbad429" providerId="ADAL" clId="{CC40D095-6A36-6E45-89E3-DAD6011606AC}" dt="2023-06-07T06:13:53.874" v="22368" actId="20577"/>
          <ac:spMkLst>
            <pc:docMk/>
            <pc:sldMk cId="3464153356" sldId="264"/>
            <ac:spMk id="19" creationId="{C6E515D7-7EA3-6C09-0143-EF3A24502C51}"/>
          </ac:spMkLst>
        </pc:spChg>
        <pc:spChg chg="mod">
          <ac:chgData name="VICKY  DARMANA" userId="20235602-3958-442a-93a6-6b2babbad429" providerId="ADAL" clId="{CC40D095-6A36-6E45-89E3-DAD6011606AC}" dt="2023-06-07T06:13:58.860" v="22371" actId="20577"/>
          <ac:spMkLst>
            <pc:docMk/>
            <pc:sldMk cId="3464153356" sldId="264"/>
            <ac:spMk id="20" creationId="{46D1EB6D-DA27-1AC8-3608-72579BA57ADB}"/>
          </ac:spMkLst>
        </pc:spChg>
        <pc:spChg chg="del mod">
          <ac:chgData name="VICKY  DARMANA" userId="20235602-3958-442a-93a6-6b2babbad429" providerId="ADAL" clId="{CC40D095-6A36-6E45-89E3-DAD6011606AC}" dt="2023-06-02T06:37:49.093" v="4053" actId="478"/>
          <ac:spMkLst>
            <pc:docMk/>
            <pc:sldMk cId="3464153356" sldId="264"/>
            <ac:spMk id="23" creationId="{BA7D3B68-7A67-609E-3403-D33E4A507FD7}"/>
          </ac:spMkLst>
        </pc:spChg>
        <pc:spChg chg="mod">
          <ac:chgData name="VICKY  DARMANA" userId="20235602-3958-442a-93a6-6b2babbad429" providerId="ADAL" clId="{CC40D095-6A36-6E45-89E3-DAD6011606AC}" dt="2023-06-02T06:39:03.407" v="4101" actId="1076"/>
          <ac:spMkLst>
            <pc:docMk/>
            <pc:sldMk cId="3464153356" sldId="264"/>
            <ac:spMk id="24" creationId="{63203C32-8B64-1B93-DF20-0B5B0CDD3E13}"/>
          </ac:spMkLst>
        </pc:spChg>
      </pc:sldChg>
      <pc:sldChg chg="addSp delSp modSp add mod">
        <pc:chgData name="VICKY  DARMANA" userId="20235602-3958-442a-93a6-6b2babbad429" providerId="ADAL" clId="{CC40D095-6A36-6E45-89E3-DAD6011606AC}" dt="2023-06-08T18:05:33.703" v="25124" actId="1035"/>
        <pc:sldMkLst>
          <pc:docMk/>
          <pc:sldMk cId="3791257732" sldId="265"/>
        </pc:sldMkLst>
        <pc:spChg chg="mod">
          <ac:chgData name="VICKY  DARMANA" userId="20235602-3958-442a-93a6-6b2babbad429" providerId="ADAL" clId="{CC40D095-6A36-6E45-89E3-DAD6011606AC}" dt="2023-06-02T06:16:23.116" v="3304" actId="1038"/>
          <ac:spMkLst>
            <pc:docMk/>
            <pc:sldMk cId="3791257732" sldId="265"/>
            <ac:spMk id="2" creationId="{7377D53F-C7A6-2941-79FA-E5E2D0AC98ED}"/>
          </ac:spMkLst>
        </pc:spChg>
        <pc:spChg chg="del mod">
          <ac:chgData name="VICKY  DARMANA" userId="20235602-3958-442a-93a6-6b2babbad429" providerId="ADAL" clId="{CC40D095-6A36-6E45-89E3-DAD6011606AC}" dt="2023-06-06T06:43:20.966" v="21112" actId="478"/>
          <ac:spMkLst>
            <pc:docMk/>
            <pc:sldMk cId="3791257732" sldId="265"/>
            <ac:spMk id="4" creationId="{8FEF8945-2979-8E30-C018-893D0A86CDDE}"/>
          </ac:spMkLst>
        </pc:spChg>
        <pc:spChg chg="mod">
          <ac:chgData name="VICKY  DARMANA" userId="20235602-3958-442a-93a6-6b2babbad429" providerId="ADAL" clId="{CC40D095-6A36-6E45-89E3-DAD6011606AC}" dt="2023-06-02T06:15:25.185" v="3190" actId="20577"/>
          <ac:spMkLst>
            <pc:docMk/>
            <pc:sldMk cId="3791257732" sldId="265"/>
            <ac:spMk id="5" creationId="{17BE2978-02A7-305F-A478-75FA3D4739DA}"/>
          </ac:spMkLst>
        </pc:spChg>
        <pc:spChg chg="mod">
          <ac:chgData name="VICKY  DARMANA" userId="20235602-3958-442a-93a6-6b2babbad429" providerId="ADAL" clId="{CC40D095-6A36-6E45-89E3-DAD6011606AC}" dt="2023-06-08T18:05:33.703" v="25124" actId="1035"/>
          <ac:spMkLst>
            <pc:docMk/>
            <pc:sldMk cId="3791257732" sldId="265"/>
            <ac:spMk id="7" creationId="{9CBFE4E5-A4CF-A830-7F72-06974FD267FB}"/>
          </ac:spMkLst>
        </pc:spChg>
        <pc:spChg chg="mod">
          <ac:chgData name="VICKY  DARMANA" userId="20235602-3958-442a-93a6-6b2babbad429" providerId="ADAL" clId="{CC40D095-6A36-6E45-89E3-DAD6011606AC}" dt="2023-06-06T06:43:30.367" v="21133" actId="1035"/>
          <ac:spMkLst>
            <pc:docMk/>
            <pc:sldMk cId="3791257732" sldId="265"/>
            <ac:spMk id="8" creationId="{696A40EE-7505-A5FB-C1CA-4573EC286E5D}"/>
          </ac:spMkLst>
        </pc:spChg>
        <pc:spChg chg="del">
          <ac:chgData name="VICKY  DARMANA" userId="20235602-3958-442a-93a6-6b2babbad429" providerId="ADAL" clId="{CC40D095-6A36-6E45-89E3-DAD6011606AC}" dt="2023-06-02T10:16:08.842" v="6813" actId="478"/>
          <ac:spMkLst>
            <pc:docMk/>
            <pc:sldMk cId="3791257732" sldId="265"/>
            <ac:spMk id="9" creationId="{7DBF1A11-1379-512A-BEC2-16E3D283A7CB}"/>
          </ac:spMkLst>
        </pc:spChg>
        <pc:spChg chg="mod">
          <ac:chgData name="VICKY  DARMANA" userId="20235602-3958-442a-93a6-6b2babbad429" providerId="ADAL" clId="{CC40D095-6A36-6E45-89E3-DAD6011606AC}" dt="2023-06-08T16:00:23.144" v="24501" actId="20577"/>
          <ac:spMkLst>
            <pc:docMk/>
            <pc:sldMk cId="3791257732" sldId="265"/>
            <ac:spMk id="10" creationId="{06F191FA-D1D6-F944-87C0-95DCF1314552}"/>
          </ac:spMkLst>
        </pc:spChg>
        <pc:spChg chg="mod">
          <ac:chgData name="VICKY  DARMANA" userId="20235602-3958-442a-93a6-6b2babbad429" providerId="ADAL" clId="{CC40D095-6A36-6E45-89E3-DAD6011606AC}" dt="2023-06-06T06:43:27.263" v="21124" actId="1035"/>
          <ac:spMkLst>
            <pc:docMk/>
            <pc:sldMk cId="3791257732" sldId="265"/>
            <ac:spMk id="11" creationId="{98417EC7-D32B-B3B8-9EB6-750CB25A4327}"/>
          </ac:spMkLst>
        </pc:spChg>
        <pc:spChg chg="del">
          <ac:chgData name="VICKY  DARMANA" userId="20235602-3958-442a-93a6-6b2babbad429" providerId="ADAL" clId="{CC40D095-6A36-6E45-89E3-DAD6011606AC}" dt="2023-06-02T10:16:14.660" v="6815" actId="478"/>
          <ac:spMkLst>
            <pc:docMk/>
            <pc:sldMk cId="3791257732" sldId="265"/>
            <ac:spMk id="12" creationId="{24D9D234-A05E-A890-BA87-12F78A689297}"/>
          </ac:spMkLst>
        </pc:spChg>
        <pc:spChg chg="add mod">
          <ac:chgData name="VICKY  DARMANA" userId="20235602-3958-442a-93a6-6b2babbad429" providerId="ADAL" clId="{CC40D095-6A36-6E45-89E3-DAD6011606AC}" dt="2023-06-08T14:52:01.965" v="23992" actId="114"/>
          <ac:spMkLst>
            <pc:docMk/>
            <pc:sldMk cId="3791257732" sldId="265"/>
            <ac:spMk id="13" creationId="{C69B7898-E2D8-2B30-9821-09C2A6E4C687}"/>
          </ac:spMkLst>
        </pc:spChg>
        <pc:spChg chg="add mod">
          <ac:chgData name="VICKY  DARMANA" userId="20235602-3958-442a-93a6-6b2babbad429" providerId="ADAL" clId="{CC40D095-6A36-6E45-89E3-DAD6011606AC}" dt="2023-06-02T10:17:24.859" v="6826" actId="1076"/>
          <ac:spMkLst>
            <pc:docMk/>
            <pc:sldMk cId="3791257732" sldId="265"/>
            <ac:spMk id="14" creationId="{6B582146-9288-FCDC-EF8F-12D96233FA22}"/>
          </ac:spMkLst>
        </pc:spChg>
        <pc:spChg chg="mod">
          <ac:chgData name="VICKY  DARMANA" userId="20235602-3958-442a-93a6-6b2babbad429" providerId="ADAL" clId="{CC40D095-6A36-6E45-89E3-DAD6011606AC}" dt="2023-06-02T10:18:16.395" v="6861" actId="1076"/>
          <ac:spMkLst>
            <pc:docMk/>
            <pc:sldMk cId="3791257732" sldId="265"/>
            <ac:spMk id="15" creationId="{3E94BFED-A078-41AA-A055-96B6C8722D77}"/>
          </ac:spMkLst>
        </pc:spChg>
        <pc:spChg chg="add mod">
          <ac:chgData name="VICKY  DARMANA" userId="20235602-3958-442a-93a6-6b2babbad429" providerId="ADAL" clId="{CC40D095-6A36-6E45-89E3-DAD6011606AC}" dt="2023-06-08T14:52:47.080" v="23994" actId="114"/>
          <ac:spMkLst>
            <pc:docMk/>
            <pc:sldMk cId="3791257732" sldId="265"/>
            <ac:spMk id="16" creationId="{A790A48B-A5B6-A78E-9DF8-33BCF8522774}"/>
          </ac:spMkLst>
        </pc:spChg>
        <pc:spChg chg="del">
          <ac:chgData name="VICKY  DARMANA" userId="20235602-3958-442a-93a6-6b2babbad429" providerId="ADAL" clId="{CC40D095-6A36-6E45-89E3-DAD6011606AC}" dt="2023-06-02T10:16:04.245" v="6810" actId="478"/>
          <ac:spMkLst>
            <pc:docMk/>
            <pc:sldMk cId="3791257732" sldId="265"/>
            <ac:spMk id="17" creationId="{92A7EBAD-E101-2405-B365-3D3B531E8430}"/>
          </ac:spMkLst>
        </pc:spChg>
        <pc:spChg chg="add mod">
          <ac:chgData name="VICKY  DARMANA" userId="20235602-3958-442a-93a6-6b2babbad429" providerId="ADAL" clId="{CC40D095-6A36-6E45-89E3-DAD6011606AC}" dt="2023-06-02T12:43:30.843" v="7466" actId="14100"/>
          <ac:spMkLst>
            <pc:docMk/>
            <pc:sldMk cId="3791257732" sldId="265"/>
            <ac:spMk id="18" creationId="{AEFFB527-9542-9340-9AE8-B4CC773D21DD}"/>
          </ac:spMkLst>
        </pc:spChg>
        <pc:spChg chg="mod">
          <ac:chgData name="VICKY  DARMANA" userId="20235602-3958-442a-93a6-6b2babbad429" providerId="ADAL" clId="{CC40D095-6A36-6E45-89E3-DAD6011606AC}" dt="2023-06-07T06:13:41.149" v="22364" actId="20577"/>
          <ac:spMkLst>
            <pc:docMk/>
            <pc:sldMk cId="3791257732" sldId="265"/>
            <ac:spMk id="19" creationId="{C6E515D7-7EA3-6C09-0143-EF3A24502C51}"/>
          </ac:spMkLst>
        </pc:spChg>
        <pc:spChg chg="mod">
          <ac:chgData name="VICKY  DARMANA" userId="20235602-3958-442a-93a6-6b2babbad429" providerId="ADAL" clId="{CC40D095-6A36-6E45-89E3-DAD6011606AC}" dt="2023-06-07T06:13:38.303" v="22361" actId="20577"/>
          <ac:spMkLst>
            <pc:docMk/>
            <pc:sldMk cId="3791257732" sldId="265"/>
            <ac:spMk id="20" creationId="{46D1EB6D-DA27-1AC8-3608-72579BA57ADB}"/>
          </ac:spMkLst>
        </pc:spChg>
        <pc:spChg chg="mod">
          <ac:chgData name="VICKY  DARMANA" userId="20235602-3958-442a-93a6-6b2babbad429" providerId="ADAL" clId="{CC40D095-6A36-6E45-89E3-DAD6011606AC}" dt="2023-06-07T16:05:00.639" v="23197" actId="114"/>
          <ac:spMkLst>
            <pc:docMk/>
            <pc:sldMk cId="3791257732" sldId="265"/>
            <ac:spMk id="21" creationId="{86AAAA29-0A62-8AAC-F4A8-A5BD07A6D7C6}"/>
          </ac:spMkLst>
        </pc:spChg>
        <pc:spChg chg="add mod">
          <ac:chgData name="VICKY  DARMANA" userId="20235602-3958-442a-93a6-6b2babbad429" providerId="ADAL" clId="{CC40D095-6A36-6E45-89E3-DAD6011606AC}" dt="2023-06-08T11:09:01.827" v="23722" actId="20577"/>
          <ac:spMkLst>
            <pc:docMk/>
            <pc:sldMk cId="3791257732" sldId="265"/>
            <ac:spMk id="22" creationId="{B36E9294-A631-6D1E-6721-C99B0B994DDD}"/>
          </ac:spMkLst>
        </pc:spChg>
        <pc:spChg chg="del mod">
          <ac:chgData name="VICKY  DARMANA" userId="20235602-3958-442a-93a6-6b2babbad429" providerId="ADAL" clId="{CC40D095-6A36-6E45-89E3-DAD6011606AC}" dt="2023-06-02T10:16:07.214" v="6812" actId="478"/>
          <ac:spMkLst>
            <pc:docMk/>
            <pc:sldMk cId="3791257732" sldId="265"/>
            <ac:spMk id="23" creationId="{BA7D3B68-7A67-609E-3403-D33E4A507FD7}"/>
          </ac:spMkLst>
        </pc:spChg>
      </pc:sldChg>
      <pc:sldChg chg="addSp delSp modSp add mod">
        <pc:chgData name="VICKY  DARMANA" userId="20235602-3958-442a-93a6-6b2babbad429" providerId="ADAL" clId="{CC40D095-6A36-6E45-89E3-DAD6011606AC}" dt="2023-06-08T17:57:02.523" v="25039" actId="1076"/>
        <pc:sldMkLst>
          <pc:docMk/>
          <pc:sldMk cId="2959453028" sldId="266"/>
        </pc:sldMkLst>
        <pc:spChg chg="mod">
          <ac:chgData name="VICKY  DARMANA" userId="20235602-3958-442a-93a6-6b2babbad429" providerId="ADAL" clId="{CC40D095-6A36-6E45-89E3-DAD6011606AC}" dt="2023-06-02T09:00:56.825" v="5079" actId="1076"/>
          <ac:spMkLst>
            <pc:docMk/>
            <pc:sldMk cId="2959453028" sldId="266"/>
            <ac:spMk id="2" creationId="{7377D53F-C7A6-2941-79FA-E5E2D0AC98ED}"/>
          </ac:spMkLst>
        </pc:spChg>
        <pc:spChg chg="del mod">
          <ac:chgData name="VICKY  DARMANA" userId="20235602-3958-442a-93a6-6b2babbad429" providerId="ADAL" clId="{CC40D095-6A36-6E45-89E3-DAD6011606AC}" dt="2023-06-06T06:45:33.151" v="21618" actId="478"/>
          <ac:spMkLst>
            <pc:docMk/>
            <pc:sldMk cId="2959453028" sldId="266"/>
            <ac:spMk id="4" creationId="{8FEF8945-2979-8E30-C018-893D0A86CDDE}"/>
          </ac:spMkLst>
        </pc:spChg>
        <pc:spChg chg="mod">
          <ac:chgData name="VICKY  DARMANA" userId="20235602-3958-442a-93a6-6b2babbad429" providerId="ADAL" clId="{CC40D095-6A36-6E45-89E3-DAD6011606AC}" dt="2023-06-02T13:06:20.514" v="8727" actId="1076"/>
          <ac:spMkLst>
            <pc:docMk/>
            <pc:sldMk cId="2959453028" sldId="266"/>
            <ac:spMk id="5" creationId="{17BE2978-02A7-305F-A478-75FA3D4739DA}"/>
          </ac:spMkLst>
        </pc:spChg>
        <pc:spChg chg="mod">
          <ac:chgData name="VICKY  DARMANA" userId="20235602-3958-442a-93a6-6b2babbad429" providerId="ADAL" clId="{CC40D095-6A36-6E45-89E3-DAD6011606AC}" dt="2023-06-02T13:06:26.726" v="8728" actId="14100"/>
          <ac:spMkLst>
            <pc:docMk/>
            <pc:sldMk cId="2959453028" sldId="266"/>
            <ac:spMk id="6" creationId="{C7434528-FDF3-27AF-9EBA-0AF9F7F8B44C}"/>
          </ac:spMkLst>
        </pc:spChg>
        <pc:spChg chg="mod">
          <ac:chgData name="VICKY  DARMANA" userId="20235602-3958-442a-93a6-6b2babbad429" providerId="ADAL" clId="{CC40D095-6A36-6E45-89E3-DAD6011606AC}" dt="2023-06-08T17:57:02.523" v="25039" actId="1076"/>
          <ac:spMkLst>
            <pc:docMk/>
            <pc:sldMk cId="2959453028" sldId="266"/>
            <ac:spMk id="7" creationId="{9CBFE4E5-A4CF-A830-7F72-06974FD267FB}"/>
          </ac:spMkLst>
        </pc:spChg>
        <pc:spChg chg="mod">
          <ac:chgData name="VICKY  DARMANA" userId="20235602-3958-442a-93a6-6b2babbad429" providerId="ADAL" clId="{CC40D095-6A36-6E45-89E3-DAD6011606AC}" dt="2023-06-02T12:42:31.905" v="7465" actId="1036"/>
          <ac:spMkLst>
            <pc:docMk/>
            <pc:sldMk cId="2959453028" sldId="266"/>
            <ac:spMk id="8" creationId="{696A40EE-7505-A5FB-C1CA-4573EC286E5D}"/>
          </ac:spMkLst>
        </pc:spChg>
        <pc:spChg chg="add del mod">
          <ac:chgData name="VICKY  DARMANA" userId="20235602-3958-442a-93a6-6b2babbad429" providerId="ADAL" clId="{CC40D095-6A36-6E45-89E3-DAD6011606AC}" dt="2023-06-02T12:45:10.438" v="7472"/>
          <ac:spMkLst>
            <pc:docMk/>
            <pc:sldMk cId="2959453028" sldId="266"/>
            <ac:spMk id="9" creationId="{D096885D-A5F1-720C-F6AF-44CAD6985F93}"/>
          </ac:spMkLst>
        </pc:spChg>
        <pc:spChg chg="mod">
          <ac:chgData name="VICKY  DARMANA" userId="20235602-3958-442a-93a6-6b2babbad429" providerId="ADAL" clId="{CC40D095-6A36-6E45-89E3-DAD6011606AC}" dt="2023-06-06T12:56:18.062" v="22210" actId="20577"/>
          <ac:spMkLst>
            <pc:docMk/>
            <pc:sldMk cId="2959453028" sldId="266"/>
            <ac:spMk id="10" creationId="{06F191FA-D1D6-F944-87C0-95DCF1314552}"/>
          </ac:spMkLst>
        </pc:spChg>
        <pc:spChg chg="add del mod">
          <ac:chgData name="VICKY  DARMANA" userId="20235602-3958-442a-93a6-6b2babbad429" providerId="ADAL" clId="{CC40D095-6A36-6E45-89E3-DAD6011606AC}" dt="2023-06-02T12:45:10.438" v="7472"/>
          <ac:spMkLst>
            <pc:docMk/>
            <pc:sldMk cId="2959453028" sldId="266"/>
            <ac:spMk id="12" creationId="{77CC2ACF-A4DC-00A6-9447-011B9DE717AC}"/>
          </ac:spMkLst>
        </pc:spChg>
        <pc:spChg chg="del mod">
          <ac:chgData name="VICKY  DARMANA" userId="20235602-3958-442a-93a6-6b2babbad429" providerId="ADAL" clId="{CC40D095-6A36-6E45-89E3-DAD6011606AC}" dt="2023-06-02T13:06:34.033" v="8729" actId="478"/>
          <ac:spMkLst>
            <pc:docMk/>
            <pc:sldMk cId="2959453028" sldId="266"/>
            <ac:spMk id="13" creationId="{BEAACC16-9850-33E5-A0B7-49B7558C6057}"/>
          </ac:spMkLst>
        </pc:spChg>
        <pc:spChg chg="del mod">
          <ac:chgData name="VICKY  DARMANA" userId="20235602-3958-442a-93a6-6b2babbad429" providerId="ADAL" clId="{CC40D095-6A36-6E45-89E3-DAD6011606AC}" dt="2023-06-02T13:06:37.103" v="8731" actId="478"/>
          <ac:spMkLst>
            <pc:docMk/>
            <pc:sldMk cId="2959453028" sldId="266"/>
            <ac:spMk id="14" creationId="{77B93459-114D-2443-01B4-3E5AC374D5AB}"/>
          </ac:spMkLst>
        </pc:spChg>
        <pc:spChg chg="mod">
          <ac:chgData name="VICKY  DARMANA" userId="20235602-3958-442a-93a6-6b2babbad429" providerId="ADAL" clId="{CC40D095-6A36-6E45-89E3-DAD6011606AC}" dt="2023-06-02T13:06:48.340" v="8733" actId="1076"/>
          <ac:spMkLst>
            <pc:docMk/>
            <pc:sldMk cId="2959453028" sldId="266"/>
            <ac:spMk id="15" creationId="{3E94BFED-A078-41AA-A055-96B6C8722D77}"/>
          </ac:spMkLst>
        </pc:spChg>
        <pc:spChg chg="del mod">
          <ac:chgData name="VICKY  DARMANA" userId="20235602-3958-442a-93a6-6b2babbad429" providerId="ADAL" clId="{CC40D095-6A36-6E45-89E3-DAD6011606AC}" dt="2023-06-02T12:45:05.210" v="7468" actId="478"/>
          <ac:spMkLst>
            <pc:docMk/>
            <pc:sldMk cId="2959453028" sldId="266"/>
            <ac:spMk id="16" creationId="{5ED69F6F-8980-5DB0-30DB-F425F6E5AA50}"/>
          </ac:spMkLst>
        </pc:spChg>
        <pc:spChg chg="add del mod">
          <ac:chgData name="VICKY  DARMANA" userId="20235602-3958-442a-93a6-6b2babbad429" providerId="ADAL" clId="{CC40D095-6A36-6E45-89E3-DAD6011606AC}" dt="2023-06-02T12:45:10.438" v="7472"/>
          <ac:spMkLst>
            <pc:docMk/>
            <pc:sldMk cId="2959453028" sldId="266"/>
            <ac:spMk id="17" creationId="{1471F585-A8ED-2E12-735D-6E426AA9F732}"/>
          </ac:spMkLst>
        </pc:spChg>
        <pc:spChg chg="del mod">
          <ac:chgData name="VICKY  DARMANA" userId="20235602-3958-442a-93a6-6b2babbad429" providerId="ADAL" clId="{CC40D095-6A36-6E45-89E3-DAD6011606AC}" dt="2023-06-02T13:09:54.087" v="8942" actId="478"/>
          <ac:spMkLst>
            <pc:docMk/>
            <pc:sldMk cId="2959453028" sldId="266"/>
            <ac:spMk id="18" creationId="{26D800F4-7D15-BE9F-736D-AB6CD54117F3}"/>
          </ac:spMkLst>
        </pc:spChg>
        <pc:spChg chg="del mod">
          <ac:chgData name="VICKY  DARMANA" userId="20235602-3958-442a-93a6-6b2babbad429" providerId="ADAL" clId="{CC40D095-6A36-6E45-89E3-DAD6011606AC}" dt="2023-06-02T13:09:50.183" v="8941" actId="478"/>
          <ac:spMkLst>
            <pc:docMk/>
            <pc:sldMk cId="2959453028" sldId="266"/>
            <ac:spMk id="19" creationId="{C6E515D7-7EA3-6C09-0143-EF3A24502C51}"/>
          </ac:spMkLst>
        </pc:spChg>
        <pc:spChg chg="del mod">
          <ac:chgData name="VICKY  DARMANA" userId="20235602-3958-442a-93a6-6b2babbad429" providerId="ADAL" clId="{CC40D095-6A36-6E45-89E3-DAD6011606AC}" dt="2023-06-02T13:09:48.199" v="8940" actId="478"/>
          <ac:spMkLst>
            <pc:docMk/>
            <pc:sldMk cId="2959453028" sldId="266"/>
            <ac:spMk id="20" creationId="{46D1EB6D-DA27-1AC8-3608-72579BA57ADB}"/>
          </ac:spMkLst>
        </pc:spChg>
        <pc:spChg chg="add del mod">
          <ac:chgData name="VICKY  DARMANA" userId="20235602-3958-442a-93a6-6b2babbad429" providerId="ADAL" clId="{CC40D095-6A36-6E45-89E3-DAD6011606AC}" dt="2023-06-02T12:45:10.438" v="7472"/>
          <ac:spMkLst>
            <pc:docMk/>
            <pc:sldMk cId="2959453028" sldId="266"/>
            <ac:spMk id="21" creationId="{C2419319-9280-56E4-7B1C-F2B4AB2CC3FB}"/>
          </ac:spMkLst>
        </pc:spChg>
        <pc:spChg chg="add del mod">
          <ac:chgData name="VICKY  DARMANA" userId="20235602-3958-442a-93a6-6b2babbad429" providerId="ADAL" clId="{CC40D095-6A36-6E45-89E3-DAD6011606AC}" dt="2023-06-02T12:45:10.438" v="7472"/>
          <ac:spMkLst>
            <pc:docMk/>
            <pc:sldMk cId="2959453028" sldId="266"/>
            <ac:spMk id="22" creationId="{2C5987FA-F7DE-5E03-FB88-4F4C46741EB5}"/>
          </ac:spMkLst>
        </pc:spChg>
        <pc:spChg chg="add mod">
          <ac:chgData name="VICKY  DARMANA" userId="20235602-3958-442a-93a6-6b2babbad429" providerId="ADAL" clId="{CC40D095-6A36-6E45-89E3-DAD6011606AC}" dt="2023-06-08T14:52:57.447" v="23996" actId="114"/>
          <ac:spMkLst>
            <pc:docMk/>
            <pc:sldMk cId="2959453028" sldId="266"/>
            <ac:spMk id="23" creationId="{F08AC8DA-0E9E-9EA9-F1E4-89002CA51E5C}"/>
          </ac:spMkLst>
        </pc:spChg>
        <pc:spChg chg="del mod">
          <ac:chgData name="VICKY  DARMANA" userId="20235602-3958-442a-93a6-6b2babbad429" providerId="ADAL" clId="{CC40D095-6A36-6E45-89E3-DAD6011606AC}" dt="2023-06-02T13:06:38.606" v="8732" actId="478"/>
          <ac:spMkLst>
            <pc:docMk/>
            <pc:sldMk cId="2959453028" sldId="266"/>
            <ac:spMk id="24" creationId="{63203C32-8B64-1B93-DF20-0B5B0CDD3E13}"/>
          </ac:spMkLst>
        </pc:spChg>
        <pc:spChg chg="add mod">
          <ac:chgData name="VICKY  DARMANA" userId="20235602-3958-442a-93a6-6b2babbad429" providerId="ADAL" clId="{CC40D095-6A36-6E45-89E3-DAD6011606AC}" dt="2023-06-08T14:49:09.689" v="23969" actId="20577"/>
          <ac:spMkLst>
            <pc:docMk/>
            <pc:sldMk cId="2959453028" sldId="266"/>
            <ac:spMk id="25" creationId="{C6D9E2F8-E0C7-27FF-2587-17AAC4BFF4DA}"/>
          </ac:spMkLst>
        </pc:spChg>
        <pc:spChg chg="add mod">
          <ac:chgData name="VICKY  DARMANA" userId="20235602-3958-442a-93a6-6b2babbad429" providerId="ADAL" clId="{CC40D095-6A36-6E45-89E3-DAD6011606AC}" dt="2023-06-08T14:53:00.340" v="23997" actId="114"/>
          <ac:spMkLst>
            <pc:docMk/>
            <pc:sldMk cId="2959453028" sldId="266"/>
            <ac:spMk id="26" creationId="{3E7D7B1D-4811-DFFF-D9A7-A9DABCCF5DFE}"/>
          </ac:spMkLst>
        </pc:spChg>
        <pc:spChg chg="add del mod">
          <ac:chgData name="VICKY  DARMANA" userId="20235602-3958-442a-93a6-6b2babbad429" providerId="ADAL" clId="{CC40D095-6A36-6E45-89E3-DAD6011606AC}" dt="2023-06-02T13:05:29.944" v="8723" actId="478"/>
          <ac:spMkLst>
            <pc:docMk/>
            <pc:sldMk cId="2959453028" sldId="266"/>
            <ac:spMk id="27" creationId="{E7B70810-31B3-3D52-A888-FE98465EA9EF}"/>
          </ac:spMkLst>
        </pc:spChg>
        <pc:spChg chg="add del mod">
          <ac:chgData name="VICKY  DARMANA" userId="20235602-3958-442a-93a6-6b2babbad429" providerId="ADAL" clId="{CC40D095-6A36-6E45-89E3-DAD6011606AC}" dt="2023-06-02T12:50:07.193" v="7757"/>
          <ac:spMkLst>
            <pc:docMk/>
            <pc:sldMk cId="2959453028" sldId="266"/>
            <ac:spMk id="28" creationId="{C8AE55D0-0116-4979-D33F-343FEEE9AE52}"/>
          </ac:spMkLst>
        </pc:spChg>
        <pc:spChg chg="add mod">
          <ac:chgData name="VICKY  DARMANA" userId="20235602-3958-442a-93a6-6b2babbad429" providerId="ADAL" clId="{CC40D095-6A36-6E45-89E3-DAD6011606AC}" dt="2023-06-08T14:55:28.440" v="24075" actId="20577"/>
          <ac:spMkLst>
            <pc:docMk/>
            <pc:sldMk cId="2959453028" sldId="266"/>
            <ac:spMk id="29" creationId="{07D496C1-C0E4-8C00-276E-588DFDD812A1}"/>
          </ac:spMkLst>
        </pc:spChg>
        <pc:spChg chg="add del mod">
          <ac:chgData name="VICKY  DARMANA" userId="20235602-3958-442a-93a6-6b2babbad429" providerId="ADAL" clId="{CC40D095-6A36-6E45-89E3-DAD6011606AC}" dt="2023-06-02T12:58:06.165" v="8362"/>
          <ac:spMkLst>
            <pc:docMk/>
            <pc:sldMk cId="2959453028" sldId="266"/>
            <ac:spMk id="30" creationId="{55E1839F-F589-C33E-3B74-4EB563DD9F2F}"/>
          </ac:spMkLst>
        </pc:spChg>
        <pc:spChg chg="add mod">
          <ac:chgData name="VICKY  DARMANA" userId="20235602-3958-442a-93a6-6b2babbad429" providerId="ADAL" clId="{CC40D095-6A36-6E45-89E3-DAD6011606AC}" dt="2023-06-08T16:03:47.051" v="24513" actId="20577"/>
          <ac:spMkLst>
            <pc:docMk/>
            <pc:sldMk cId="2959453028" sldId="266"/>
            <ac:spMk id="31" creationId="{310D8D44-82AC-DAEB-4349-39CD8DB47F31}"/>
          </ac:spMkLst>
        </pc:spChg>
      </pc:sldChg>
      <pc:sldChg chg="addSp delSp modSp add mod">
        <pc:chgData name="VICKY  DARMANA" userId="20235602-3958-442a-93a6-6b2babbad429" providerId="ADAL" clId="{CC40D095-6A36-6E45-89E3-DAD6011606AC}" dt="2023-06-09T14:02:18.181" v="25299" actId="114"/>
        <pc:sldMkLst>
          <pc:docMk/>
          <pc:sldMk cId="3130978231" sldId="267"/>
        </pc:sldMkLst>
        <pc:spChg chg="mod">
          <ac:chgData name="VICKY  DARMANA" userId="20235602-3958-442a-93a6-6b2babbad429" providerId="ADAL" clId="{CC40D095-6A36-6E45-89E3-DAD6011606AC}" dt="2023-06-02T09:05:18.338" v="5152" actId="20577"/>
          <ac:spMkLst>
            <pc:docMk/>
            <pc:sldMk cId="3130978231" sldId="267"/>
            <ac:spMk id="2" creationId="{7377D53F-C7A6-2941-79FA-E5E2D0AC98ED}"/>
          </ac:spMkLst>
        </pc:spChg>
        <pc:spChg chg="del mod">
          <ac:chgData name="VICKY  DARMANA" userId="20235602-3958-442a-93a6-6b2babbad429" providerId="ADAL" clId="{CC40D095-6A36-6E45-89E3-DAD6011606AC}" dt="2023-06-05T11:51:23.396" v="20396" actId="478"/>
          <ac:spMkLst>
            <pc:docMk/>
            <pc:sldMk cId="3130978231" sldId="267"/>
            <ac:spMk id="4" creationId="{8FEF8945-2979-8E30-C018-893D0A86CDDE}"/>
          </ac:spMkLst>
        </pc:spChg>
        <pc:spChg chg="mod">
          <ac:chgData name="VICKY  DARMANA" userId="20235602-3958-442a-93a6-6b2babbad429" providerId="ADAL" clId="{CC40D095-6A36-6E45-89E3-DAD6011606AC}" dt="2023-06-02T09:04:27.256" v="5102" actId="1076"/>
          <ac:spMkLst>
            <pc:docMk/>
            <pc:sldMk cId="3130978231" sldId="267"/>
            <ac:spMk id="5" creationId="{17BE2978-02A7-305F-A478-75FA3D4739DA}"/>
          </ac:spMkLst>
        </pc:spChg>
        <pc:spChg chg="mod">
          <ac:chgData name="VICKY  DARMANA" userId="20235602-3958-442a-93a6-6b2babbad429" providerId="ADAL" clId="{CC40D095-6A36-6E45-89E3-DAD6011606AC}" dt="2023-06-08T17:52:19.800" v="24960" actId="1076"/>
          <ac:spMkLst>
            <pc:docMk/>
            <pc:sldMk cId="3130978231" sldId="267"/>
            <ac:spMk id="7" creationId="{9CBFE4E5-A4CF-A830-7F72-06974FD267FB}"/>
          </ac:spMkLst>
        </pc:spChg>
        <pc:spChg chg="mod">
          <ac:chgData name="VICKY  DARMANA" userId="20235602-3958-442a-93a6-6b2babbad429" providerId="ADAL" clId="{CC40D095-6A36-6E45-89E3-DAD6011606AC}" dt="2023-06-02T13:30:01.341" v="9767" actId="1076"/>
          <ac:spMkLst>
            <pc:docMk/>
            <pc:sldMk cId="3130978231" sldId="267"/>
            <ac:spMk id="8" creationId="{696A40EE-7505-A5FB-C1CA-4573EC286E5D}"/>
          </ac:spMkLst>
        </pc:spChg>
        <pc:spChg chg="add del mod">
          <ac:chgData name="VICKY  DARMANA" userId="20235602-3958-442a-93a6-6b2babbad429" providerId="ADAL" clId="{CC40D095-6A36-6E45-89E3-DAD6011606AC}" dt="2023-06-02T13:30:15.678" v="9770" actId="478"/>
          <ac:spMkLst>
            <pc:docMk/>
            <pc:sldMk cId="3130978231" sldId="267"/>
            <ac:spMk id="9" creationId="{5C5EF4C6-C5EF-21DB-0179-1305A8F673C1}"/>
          </ac:spMkLst>
        </pc:spChg>
        <pc:spChg chg="add del mod">
          <ac:chgData name="VICKY  DARMANA" userId="20235602-3958-442a-93a6-6b2babbad429" providerId="ADAL" clId="{CC40D095-6A36-6E45-89E3-DAD6011606AC}" dt="2023-06-06T12:54:43.353" v="22174" actId="20577"/>
          <ac:spMkLst>
            <pc:docMk/>
            <pc:sldMk cId="3130978231" sldId="267"/>
            <ac:spMk id="10" creationId="{06F191FA-D1D6-F944-87C0-95DCF1314552}"/>
          </ac:spMkLst>
        </pc:spChg>
        <pc:spChg chg="add mod">
          <ac:chgData name="VICKY  DARMANA" userId="20235602-3958-442a-93a6-6b2babbad429" providerId="ADAL" clId="{CC40D095-6A36-6E45-89E3-DAD6011606AC}" dt="2023-06-09T13:59:08.338" v="25297" actId="20577"/>
          <ac:spMkLst>
            <pc:docMk/>
            <pc:sldMk cId="3130978231" sldId="267"/>
            <ac:spMk id="12" creationId="{EA0673F5-90FE-50D2-847D-B8CF4CE5F555}"/>
          </ac:spMkLst>
        </pc:spChg>
        <pc:spChg chg="mod">
          <ac:chgData name="VICKY  DARMANA" userId="20235602-3958-442a-93a6-6b2babbad429" providerId="ADAL" clId="{CC40D095-6A36-6E45-89E3-DAD6011606AC}" dt="2023-06-08T14:53:05.403" v="23998" actId="114"/>
          <ac:spMkLst>
            <pc:docMk/>
            <pc:sldMk cId="3130978231" sldId="267"/>
            <ac:spMk id="14" creationId="{77B93459-114D-2443-01B4-3E5AC374D5AB}"/>
          </ac:spMkLst>
        </pc:spChg>
        <pc:spChg chg="del mod">
          <ac:chgData name="VICKY  DARMANA" userId="20235602-3958-442a-93a6-6b2babbad429" providerId="ADAL" clId="{CC40D095-6A36-6E45-89E3-DAD6011606AC}" dt="2023-06-02T13:28:33.028" v="9766"/>
          <ac:spMkLst>
            <pc:docMk/>
            <pc:sldMk cId="3130978231" sldId="267"/>
            <ac:spMk id="16" creationId="{5ED69F6F-8980-5DB0-30DB-F425F6E5AA50}"/>
          </ac:spMkLst>
        </pc:spChg>
        <pc:spChg chg="add mod">
          <ac:chgData name="VICKY  DARMANA" userId="20235602-3958-442a-93a6-6b2babbad429" providerId="ADAL" clId="{CC40D095-6A36-6E45-89E3-DAD6011606AC}" dt="2023-06-09T14:02:18.181" v="25299" actId="114"/>
          <ac:spMkLst>
            <pc:docMk/>
            <pc:sldMk cId="3130978231" sldId="267"/>
            <ac:spMk id="17" creationId="{D5EE06F8-EAD6-B138-4388-54F8BBDAF18F}"/>
          </ac:spMkLst>
        </pc:spChg>
        <pc:spChg chg="mod">
          <ac:chgData name="VICKY  DARMANA" userId="20235602-3958-442a-93a6-6b2babbad429" providerId="ADAL" clId="{CC40D095-6A36-6E45-89E3-DAD6011606AC}" dt="2023-06-08T14:53:12.448" v="23999" actId="114"/>
          <ac:spMkLst>
            <pc:docMk/>
            <pc:sldMk cId="3130978231" sldId="267"/>
            <ac:spMk id="18" creationId="{26D800F4-7D15-BE9F-736D-AB6CD54117F3}"/>
          </ac:spMkLst>
        </pc:spChg>
        <pc:spChg chg="mod">
          <ac:chgData name="VICKY  DARMANA" userId="20235602-3958-442a-93a6-6b2babbad429" providerId="ADAL" clId="{CC40D095-6A36-6E45-89E3-DAD6011606AC}" dt="2023-06-09T14:01:17.159" v="25298" actId="114"/>
          <ac:spMkLst>
            <pc:docMk/>
            <pc:sldMk cId="3130978231" sldId="267"/>
            <ac:spMk id="19" creationId="{C6E515D7-7EA3-6C09-0143-EF3A24502C51}"/>
          </ac:spMkLst>
        </pc:spChg>
        <pc:spChg chg="mod">
          <ac:chgData name="VICKY  DARMANA" userId="20235602-3958-442a-93a6-6b2babbad429" providerId="ADAL" clId="{CC40D095-6A36-6E45-89E3-DAD6011606AC}" dt="2023-06-07T06:14:10.027" v="22377" actId="20577"/>
          <ac:spMkLst>
            <pc:docMk/>
            <pc:sldMk cId="3130978231" sldId="267"/>
            <ac:spMk id="20" creationId="{46D1EB6D-DA27-1AC8-3608-72579BA57ADB}"/>
          </ac:spMkLst>
        </pc:spChg>
      </pc:sldChg>
      <pc:sldChg chg="modSp add del mod">
        <pc:chgData name="VICKY  DARMANA" userId="20235602-3958-442a-93a6-6b2babbad429" providerId="ADAL" clId="{CC40D095-6A36-6E45-89E3-DAD6011606AC}" dt="2023-06-02T09:30:57.168" v="5878" actId="2696"/>
        <pc:sldMkLst>
          <pc:docMk/>
          <pc:sldMk cId="249554911" sldId="268"/>
        </pc:sldMkLst>
        <pc:spChg chg="mod">
          <ac:chgData name="VICKY  DARMANA" userId="20235602-3958-442a-93a6-6b2babbad429" providerId="ADAL" clId="{CC40D095-6A36-6E45-89E3-DAD6011606AC}" dt="2023-06-02T09:08:43.508" v="5211" actId="14100"/>
          <ac:spMkLst>
            <pc:docMk/>
            <pc:sldMk cId="249554911" sldId="268"/>
            <ac:spMk id="2" creationId="{7377D53F-C7A6-2941-79FA-E5E2D0AC98ED}"/>
          </ac:spMkLst>
        </pc:spChg>
        <pc:spChg chg="mod">
          <ac:chgData name="VICKY  DARMANA" userId="20235602-3958-442a-93a6-6b2babbad429" providerId="ADAL" clId="{CC40D095-6A36-6E45-89E3-DAD6011606AC}" dt="2023-06-02T09:06:12.156" v="5206" actId="1076"/>
          <ac:spMkLst>
            <pc:docMk/>
            <pc:sldMk cId="249554911" sldId="268"/>
            <ac:spMk id="5" creationId="{17BE2978-02A7-305F-A478-75FA3D4739DA}"/>
          </ac:spMkLst>
        </pc:spChg>
        <pc:spChg chg="mod">
          <ac:chgData name="VICKY  DARMANA" userId="20235602-3958-442a-93a6-6b2babbad429" providerId="ADAL" clId="{CC40D095-6A36-6E45-89E3-DAD6011606AC}" dt="2023-06-02T09:08:55.250" v="5212" actId="14100"/>
          <ac:spMkLst>
            <pc:docMk/>
            <pc:sldMk cId="249554911" sldId="268"/>
            <ac:spMk id="6" creationId="{C7434528-FDF3-27AF-9EBA-0AF9F7F8B44C}"/>
          </ac:spMkLst>
        </pc:spChg>
        <pc:spChg chg="mod">
          <ac:chgData name="VICKY  DARMANA" userId="20235602-3958-442a-93a6-6b2babbad429" providerId="ADAL" clId="{CC40D095-6A36-6E45-89E3-DAD6011606AC}" dt="2023-06-02T09:06:50.510" v="5210" actId="1076"/>
          <ac:spMkLst>
            <pc:docMk/>
            <pc:sldMk cId="249554911" sldId="268"/>
            <ac:spMk id="7" creationId="{9CBFE4E5-A4CF-A830-7F72-06974FD267FB}"/>
          </ac:spMkLst>
        </pc:spChg>
      </pc:sldChg>
      <pc:sldChg chg="addSp delSp modSp add mod ord">
        <pc:chgData name="VICKY  DARMANA" userId="20235602-3958-442a-93a6-6b2babbad429" providerId="ADAL" clId="{CC40D095-6A36-6E45-89E3-DAD6011606AC}" dt="2023-06-08T17:57:51.540" v="25064" actId="1076"/>
        <pc:sldMkLst>
          <pc:docMk/>
          <pc:sldMk cId="1428639892" sldId="269"/>
        </pc:sldMkLst>
        <pc:spChg chg="mod">
          <ac:chgData name="VICKY  DARMANA" userId="20235602-3958-442a-93a6-6b2babbad429" providerId="ADAL" clId="{CC40D095-6A36-6E45-89E3-DAD6011606AC}" dt="2023-06-08T17:57:46.155" v="25063" actId="1076"/>
          <ac:spMkLst>
            <pc:docMk/>
            <pc:sldMk cId="1428639892" sldId="269"/>
            <ac:spMk id="2" creationId="{7377D53F-C7A6-2941-79FA-E5E2D0AC98ED}"/>
          </ac:spMkLst>
        </pc:spChg>
        <pc:spChg chg="add del mod">
          <ac:chgData name="VICKY  DARMANA" userId="20235602-3958-442a-93a6-6b2babbad429" providerId="ADAL" clId="{CC40D095-6A36-6E45-89E3-DAD6011606AC}" dt="2023-06-06T06:46:25.625" v="21823" actId="478"/>
          <ac:spMkLst>
            <pc:docMk/>
            <pc:sldMk cId="1428639892" sldId="269"/>
            <ac:spMk id="4" creationId="{8FEF8945-2979-8E30-C018-893D0A86CDDE}"/>
          </ac:spMkLst>
        </pc:spChg>
        <pc:spChg chg="mod">
          <ac:chgData name="VICKY  DARMANA" userId="20235602-3958-442a-93a6-6b2babbad429" providerId="ADAL" clId="{CC40D095-6A36-6E45-89E3-DAD6011606AC}" dt="2023-06-08T17:57:33.528" v="25044" actId="1076"/>
          <ac:spMkLst>
            <pc:docMk/>
            <pc:sldMk cId="1428639892" sldId="269"/>
            <ac:spMk id="5" creationId="{17BE2978-02A7-305F-A478-75FA3D4739DA}"/>
          </ac:spMkLst>
        </pc:spChg>
        <pc:spChg chg="mod">
          <ac:chgData name="VICKY  DARMANA" userId="20235602-3958-442a-93a6-6b2babbad429" providerId="ADAL" clId="{CC40D095-6A36-6E45-89E3-DAD6011606AC}" dt="2023-06-08T17:57:40.198" v="25062" actId="1038"/>
          <ac:spMkLst>
            <pc:docMk/>
            <pc:sldMk cId="1428639892" sldId="269"/>
            <ac:spMk id="6" creationId="{C7434528-FDF3-27AF-9EBA-0AF9F7F8B44C}"/>
          </ac:spMkLst>
        </pc:spChg>
        <pc:spChg chg="mod">
          <ac:chgData name="VICKY  DARMANA" userId="20235602-3958-442a-93a6-6b2babbad429" providerId="ADAL" clId="{CC40D095-6A36-6E45-89E3-DAD6011606AC}" dt="2023-06-08T17:57:51.540" v="25064" actId="1076"/>
          <ac:spMkLst>
            <pc:docMk/>
            <pc:sldMk cId="1428639892" sldId="269"/>
            <ac:spMk id="7" creationId="{9CBFE4E5-A4CF-A830-7F72-06974FD267FB}"/>
          </ac:spMkLst>
        </pc:spChg>
        <pc:spChg chg="add mod">
          <ac:chgData name="VICKY  DARMANA" userId="20235602-3958-442a-93a6-6b2babbad429" providerId="ADAL" clId="{CC40D095-6A36-6E45-89E3-DAD6011606AC}" dt="2023-06-04T03:55:48.443" v="12123" actId="1037"/>
          <ac:spMkLst>
            <pc:docMk/>
            <pc:sldMk cId="1428639892" sldId="269"/>
            <ac:spMk id="9" creationId="{93D66BEF-96D0-EBC4-51F1-B10698BAD4F1}"/>
          </ac:spMkLst>
        </pc:spChg>
        <pc:spChg chg="mod">
          <ac:chgData name="VICKY  DARMANA" userId="20235602-3958-442a-93a6-6b2babbad429" providerId="ADAL" clId="{CC40D095-6A36-6E45-89E3-DAD6011606AC}" dt="2023-06-08T17:21:47.231" v="24700" actId="20577"/>
          <ac:spMkLst>
            <pc:docMk/>
            <pc:sldMk cId="1428639892" sldId="269"/>
            <ac:spMk id="10" creationId="{06F191FA-D1D6-F944-87C0-95DCF1314552}"/>
          </ac:spMkLst>
        </pc:spChg>
        <pc:spChg chg="add mod">
          <ac:chgData name="VICKY  DARMANA" userId="20235602-3958-442a-93a6-6b2babbad429" providerId="ADAL" clId="{CC40D095-6A36-6E45-89E3-DAD6011606AC}" dt="2023-06-08T14:54:02.286" v="24004" actId="114"/>
          <ac:spMkLst>
            <pc:docMk/>
            <pc:sldMk cId="1428639892" sldId="269"/>
            <ac:spMk id="12" creationId="{1841142E-436A-5FAF-AD42-59847CB64B7D}"/>
          </ac:spMkLst>
        </pc:spChg>
        <pc:spChg chg="del mod">
          <ac:chgData name="VICKY  DARMANA" userId="20235602-3958-442a-93a6-6b2babbad429" providerId="ADAL" clId="{CC40D095-6A36-6E45-89E3-DAD6011606AC}" dt="2023-06-04T03:38:19.508" v="11674" actId="478"/>
          <ac:spMkLst>
            <pc:docMk/>
            <pc:sldMk cId="1428639892" sldId="269"/>
            <ac:spMk id="13" creationId="{BEAACC16-9850-33E5-A0B7-49B7558C6057}"/>
          </ac:spMkLst>
        </pc:spChg>
        <pc:spChg chg="del">
          <ac:chgData name="VICKY  DARMANA" userId="20235602-3958-442a-93a6-6b2babbad429" providerId="ADAL" clId="{CC40D095-6A36-6E45-89E3-DAD6011606AC}" dt="2023-06-04T03:38:17.939" v="11672" actId="478"/>
          <ac:spMkLst>
            <pc:docMk/>
            <pc:sldMk cId="1428639892" sldId="269"/>
            <ac:spMk id="14" creationId="{77B93459-114D-2443-01B4-3E5AC374D5AB}"/>
          </ac:spMkLst>
        </pc:spChg>
        <pc:spChg chg="mod">
          <ac:chgData name="VICKY  DARMANA" userId="20235602-3958-442a-93a6-6b2babbad429" providerId="ADAL" clId="{CC40D095-6A36-6E45-89E3-DAD6011606AC}" dt="2023-06-04T03:55:48.443" v="12123" actId="1037"/>
          <ac:spMkLst>
            <pc:docMk/>
            <pc:sldMk cId="1428639892" sldId="269"/>
            <ac:spMk id="15" creationId="{3E94BFED-A078-41AA-A055-96B6C8722D77}"/>
          </ac:spMkLst>
        </pc:spChg>
        <pc:spChg chg="mod">
          <ac:chgData name="VICKY  DARMANA" userId="20235602-3958-442a-93a6-6b2babbad429" providerId="ADAL" clId="{CC40D095-6A36-6E45-89E3-DAD6011606AC}" dt="2023-06-08T14:53:51.775" v="24002" actId="114"/>
          <ac:spMkLst>
            <pc:docMk/>
            <pc:sldMk cId="1428639892" sldId="269"/>
            <ac:spMk id="16" creationId="{5ED69F6F-8980-5DB0-30DB-F425F6E5AA50}"/>
          </ac:spMkLst>
        </pc:spChg>
        <pc:spChg chg="add mod">
          <ac:chgData name="VICKY  DARMANA" userId="20235602-3958-442a-93a6-6b2babbad429" providerId="ADAL" clId="{CC40D095-6A36-6E45-89E3-DAD6011606AC}" dt="2023-06-08T14:54:19.250" v="24019" actId="20577"/>
          <ac:spMkLst>
            <pc:docMk/>
            <pc:sldMk cId="1428639892" sldId="269"/>
            <ac:spMk id="17" creationId="{99CACB76-32B8-F6F3-D24E-4689D071095F}"/>
          </ac:spMkLst>
        </pc:spChg>
        <pc:spChg chg="mod">
          <ac:chgData name="VICKY  DARMANA" userId="20235602-3958-442a-93a6-6b2babbad429" providerId="ADAL" clId="{CC40D095-6A36-6E45-89E3-DAD6011606AC}" dt="2023-06-08T14:53:21.408" v="24001" actId="114"/>
          <ac:spMkLst>
            <pc:docMk/>
            <pc:sldMk cId="1428639892" sldId="269"/>
            <ac:spMk id="18" creationId="{26D800F4-7D15-BE9F-736D-AB6CD54117F3}"/>
          </ac:spMkLst>
        </pc:spChg>
        <pc:spChg chg="del mod">
          <ac:chgData name="VICKY  DARMANA" userId="20235602-3958-442a-93a6-6b2babbad429" providerId="ADAL" clId="{CC40D095-6A36-6E45-89E3-DAD6011606AC}" dt="2023-06-04T03:55:20.038" v="12079" actId="478"/>
          <ac:spMkLst>
            <pc:docMk/>
            <pc:sldMk cId="1428639892" sldId="269"/>
            <ac:spMk id="19" creationId="{C6E515D7-7EA3-6C09-0143-EF3A24502C51}"/>
          </ac:spMkLst>
        </pc:spChg>
        <pc:spChg chg="mod">
          <ac:chgData name="VICKY  DARMANA" userId="20235602-3958-442a-93a6-6b2babbad429" providerId="ADAL" clId="{CC40D095-6A36-6E45-89E3-DAD6011606AC}" dt="2023-06-07T06:14:34.988" v="22395" actId="20577"/>
          <ac:spMkLst>
            <pc:docMk/>
            <pc:sldMk cId="1428639892" sldId="269"/>
            <ac:spMk id="20" creationId="{46D1EB6D-DA27-1AC8-3608-72579BA57ADB}"/>
          </ac:spMkLst>
        </pc:spChg>
        <pc:spChg chg="del">
          <ac:chgData name="VICKY  DARMANA" userId="20235602-3958-442a-93a6-6b2babbad429" providerId="ADAL" clId="{CC40D095-6A36-6E45-89E3-DAD6011606AC}" dt="2023-06-04T03:38:17.064" v="11671" actId="478"/>
          <ac:spMkLst>
            <pc:docMk/>
            <pc:sldMk cId="1428639892" sldId="269"/>
            <ac:spMk id="24" creationId="{63203C32-8B64-1B93-DF20-0B5B0CDD3E13}"/>
          </ac:spMkLst>
        </pc:spChg>
      </pc:sldChg>
      <pc:sldChg chg="addSp delSp modSp add mod">
        <pc:chgData name="VICKY  DARMANA" userId="20235602-3958-442a-93a6-6b2babbad429" providerId="ADAL" clId="{CC40D095-6A36-6E45-89E3-DAD6011606AC}" dt="2023-06-08T17:57:19.221" v="25042" actId="1037"/>
        <pc:sldMkLst>
          <pc:docMk/>
          <pc:sldMk cId="1744230071" sldId="270"/>
        </pc:sldMkLst>
        <pc:spChg chg="mod">
          <ac:chgData name="VICKY  DARMANA" userId="20235602-3958-442a-93a6-6b2babbad429" providerId="ADAL" clId="{CC40D095-6A36-6E45-89E3-DAD6011606AC}" dt="2023-06-08T17:21:02.541" v="24698" actId="1076"/>
          <ac:spMkLst>
            <pc:docMk/>
            <pc:sldMk cId="1744230071" sldId="270"/>
            <ac:spMk id="2" creationId="{7377D53F-C7A6-2941-79FA-E5E2D0AC98ED}"/>
          </ac:spMkLst>
        </pc:spChg>
        <pc:spChg chg="mod">
          <ac:chgData name="VICKY  DARMANA" userId="20235602-3958-442a-93a6-6b2babbad429" providerId="ADAL" clId="{CC40D095-6A36-6E45-89E3-DAD6011606AC}" dt="2023-06-04T04:00:05.068" v="12180" actId="1076"/>
          <ac:spMkLst>
            <pc:docMk/>
            <pc:sldMk cId="1744230071" sldId="270"/>
            <ac:spMk id="3" creationId="{21191CF1-E995-4EC9-56B0-C047BC8439CB}"/>
          </ac:spMkLst>
        </pc:spChg>
        <pc:spChg chg="del mod">
          <ac:chgData name="VICKY  DARMANA" userId="20235602-3958-442a-93a6-6b2babbad429" providerId="ADAL" clId="{CC40D095-6A36-6E45-89E3-DAD6011606AC}" dt="2023-06-06T06:47:21.973" v="22036" actId="478"/>
          <ac:spMkLst>
            <pc:docMk/>
            <pc:sldMk cId="1744230071" sldId="270"/>
            <ac:spMk id="4" creationId="{8FEF8945-2979-8E30-C018-893D0A86CDDE}"/>
          </ac:spMkLst>
        </pc:spChg>
        <pc:spChg chg="mod">
          <ac:chgData name="VICKY  DARMANA" userId="20235602-3958-442a-93a6-6b2babbad429" providerId="ADAL" clId="{CC40D095-6A36-6E45-89E3-DAD6011606AC}" dt="2023-06-08T17:20:32.974" v="24679" actId="1076"/>
          <ac:spMkLst>
            <pc:docMk/>
            <pc:sldMk cId="1744230071" sldId="270"/>
            <ac:spMk id="5" creationId="{17BE2978-02A7-305F-A478-75FA3D4739DA}"/>
          </ac:spMkLst>
        </pc:spChg>
        <pc:spChg chg="mod">
          <ac:chgData name="VICKY  DARMANA" userId="20235602-3958-442a-93a6-6b2babbad429" providerId="ADAL" clId="{CC40D095-6A36-6E45-89E3-DAD6011606AC}" dt="2023-06-08T17:57:19.221" v="25042" actId="1037"/>
          <ac:spMkLst>
            <pc:docMk/>
            <pc:sldMk cId="1744230071" sldId="270"/>
            <ac:spMk id="6" creationId="{C7434528-FDF3-27AF-9EBA-0AF9F7F8B44C}"/>
          </ac:spMkLst>
        </pc:spChg>
        <pc:spChg chg="mod">
          <ac:chgData name="VICKY  DARMANA" userId="20235602-3958-442a-93a6-6b2babbad429" providerId="ADAL" clId="{CC40D095-6A36-6E45-89E3-DAD6011606AC}" dt="2023-06-08T17:45:22.427" v="24928" actId="20577"/>
          <ac:spMkLst>
            <pc:docMk/>
            <pc:sldMk cId="1744230071" sldId="270"/>
            <ac:spMk id="7" creationId="{9CBFE4E5-A4CF-A830-7F72-06974FD267FB}"/>
          </ac:spMkLst>
        </pc:spChg>
        <pc:spChg chg="mod">
          <ac:chgData name="VICKY  DARMANA" userId="20235602-3958-442a-93a6-6b2babbad429" providerId="ADAL" clId="{CC40D095-6A36-6E45-89E3-DAD6011606AC}" dt="2023-06-04T04:05:51.694" v="12736" actId="1035"/>
          <ac:spMkLst>
            <pc:docMk/>
            <pc:sldMk cId="1744230071" sldId="270"/>
            <ac:spMk id="8" creationId="{696A40EE-7505-A5FB-C1CA-4573EC286E5D}"/>
          </ac:spMkLst>
        </pc:spChg>
        <pc:spChg chg="add del mod">
          <ac:chgData name="VICKY  DARMANA" userId="20235602-3958-442a-93a6-6b2babbad429" providerId="ADAL" clId="{CC40D095-6A36-6E45-89E3-DAD6011606AC}" dt="2023-06-08T14:55:04.057" v="24071" actId="20577"/>
          <ac:spMkLst>
            <pc:docMk/>
            <pc:sldMk cId="1744230071" sldId="270"/>
            <ac:spMk id="10" creationId="{06F191FA-D1D6-F944-87C0-95DCF1314552}"/>
          </ac:spMkLst>
        </pc:spChg>
        <pc:spChg chg="mod">
          <ac:chgData name="VICKY  DARMANA" userId="20235602-3958-442a-93a6-6b2babbad429" providerId="ADAL" clId="{CC40D095-6A36-6E45-89E3-DAD6011606AC}" dt="2023-06-04T04:05:44.874" v="12726" actId="1035"/>
          <ac:spMkLst>
            <pc:docMk/>
            <pc:sldMk cId="1744230071" sldId="270"/>
            <ac:spMk id="11" creationId="{98417EC7-D32B-B3B8-9EB6-750CB25A4327}"/>
          </ac:spMkLst>
        </pc:spChg>
        <pc:spChg chg="add del">
          <ac:chgData name="VICKY  DARMANA" userId="20235602-3958-442a-93a6-6b2babbad429" providerId="ADAL" clId="{CC40D095-6A36-6E45-89E3-DAD6011606AC}" dt="2023-06-04T03:59:54.076" v="12174" actId="22"/>
          <ac:spMkLst>
            <pc:docMk/>
            <pc:sldMk cId="1744230071" sldId="270"/>
            <ac:spMk id="12" creationId="{77B3811C-8D67-060A-9223-71796A95D4B8}"/>
          </ac:spMkLst>
        </pc:spChg>
        <pc:spChg chg="mod">
          <ac:chgData name="VICKY  DARMANA" userId="20235602-3958-442a-93a6-6b2babbad429" providerId="ADAL" clId="{CC40D095-6A36-6E45-89E3-DAD6011606AC}" dt="2023-06-08T14:56:48.174" v="24085" actId="114"/>
          <ac:spMkLst>
            <pc:docMk/>
            <pc:sldMk cId="1744230071" sldId="270"/>
            <ac:spMk id="14" creationId="{77B93459-114D-2443-01B4-3E5AC374D5AB}"/>
          </ac:spMkLst>
        </pc:spChg>
        <pc:spChg chg="mod">
          <ac:chgData name="VICKY  DARMANA" userId="20235602-3958-442a-93a6-6b2babbad429" providerId="ADAL" clId="{CC40D095-6A36-6E45-89E3-DAD6011606AC}" dt="2023-06-08T11:10:12.553" v="23728" actId="114"/>
          <ac:spMkLst>
            <pc:docMk/>
            <pc:sldMk cId="1744230071" sldId="270"/>
            <ac:spMk id="16" creationId="{5ED69F6F-8980-5DB0-30DB-F425F6E5AA50}"/>
          </ac:spMkLst>
        </pc:spChg>
        <pc:spChg chg="add del mod">
          <ac:chgData name="VICKY  DARMANA" userId="20235602-3958-442a-93a6-6b2babbad429" providerId="ADAL" clId="{CC40D095-6A36-6E45-89E3-DAD6011606AC}" dt="2023-06-04T07:29:31.718" v="12943"/>
          <ac:spMkLst>
            <pc:docMk/>
            <pc:sldMk cId="1744230071" sldId="270"/>
            <ac:spMk id="17" creationId="{71DD3092-23A5-77EC-DF69-036BBD27C783}"/>
          </ac:spMkLst>
        </pc:spChg>
        <pc:spChg chg="mod">
          <ac:chgData name="VICKY  DARMANA" userId="20235602-3958-442a-93a6-6b2babbad429" providerId="ADAL" clId="{CC40D095-6A36-6E45-89E3-DAD6011606AC}" dt="2023-06-08T14:50:56.931" v="23972" actId="114"/>
          <ac:spMkLst>
            <pc:docMk/>
            <pc:sldMk cId="1744230071" sldId="270"/>
            <ac:spMk id="18" creationId="{26D800F4-7D15-BE9F-736D-AB6CD54117F3}"/>
          </ac:spMkLst>
        </pc:spChg>
        <pc:spChg chg="del mod">
          <ac:chgData name="VICKY  DARMANA" userId="20235602-3958-442a-93a6-6b2babbad429" providerId="ADAL" clId="{CC40D095-6A36-6E45-89E3-DAD6011606AC}" dt="2023-06-04T07:29:57.950" v="12952" actId="478"/>
          <ac:spMkLst>
            <pc:docMk/>
            <pc:sldMk cId="1744230071" sldId="270"/>
            <ac:spMk id="19" creationId="{C6E515D7-7EA3-6C09-0143-EF3A24502C51}"/>
          </ac:spMkLst>
        </pc:spChg>
        <pc:spChg chg="del">
          <ac:chgData name="VICKY  DARMANA" userId="20235602-3958-442a-93a6-6b2babbad429" providerId="ADAL" clId="{CC40D095-6A36-6E45-89E3-DAD6011606AC}" dt="2023-06-04T07:29:29.333" v="12941" actId="478"/>
          <ac:spMkLst>
            <pc:docMk/>
            <pc:sldMk cId="1744230071" sldId="270"/>
            <ac:spMk id="20" creationId="{46D1EB6D-DA27-1AC8-3608-72579BA57ADB}"/>
          </ac:spMkLst>
        </pc:spChg>
        <pc:spChg chg="add mod">
          <ac:chgData name="VICKY  DARMANA" userId="20235602-3958-442a-93a6-6b2babbad429" providerId="ADAL" clId="{CC40D095-6A36-6E45-89E3-DAD6011606AC}" dt="2023-06-08T14:54:53.351" v="24045" actId="20577"/>
          <ac:spMkLst>
            <pc:docMk/>
            <pc:sldMk cId="1744230071" sldId="270"/>
            <ac:spMk id="21" creationId="{6C3A476B-CDBF-CC4B-FBE9-E69430F55F3A}"/>
          </ac:spMkLst>
        </pc:spChg>
      </pc:sldChg>
      <pc:sldChg chg="addSp delSp modSp add mod">
        <pc:chgData name="VICKY  DARMANA" userId="20235602-3958-442a-93a6-6b2babbad429" providerId="ADAL" clId="{CC40D095-6A36-6E45-89E3-DAD6011606AC}" dt="2023-06-09T14:18:11.024" v="25323" actId="1035"/>
        <pc:sldMkLst>
          <pc:docMk/>
          <pc:sldMk cId="3526045680" sldId="271"/>
        </pc:sldMkLst>
        <pc:spChg chg="mod">
          <ac:chgData name="VICKY  DARMANA" userId="20235602-3958-442a-93a6-6b2babbad429" providerId="ADAL" clId="{CC40D095-6A36-6E45-89E3-DAD6011606AC}" dt="2023-06-08T18:05:14.891" v="25123" actId="1036"/>
          <ac:spMkLst>
            <pc:docMk/>
            <pc:sldMk cId="3526045680" sldId="271"/>
            <ac:spMk id="2" creationId="{7377D53F-C7A6-2941-79FA-E5E2D0AC98ED}"/>
          </ac:spMkLst>
        </pc:spChg>
        <pc:spChg chg="del mod">
          <ac:chgData name="VICKY  DARMANA" userId="20235602-3958-442a-93a6-6b2babbad429" providerId="ADAL" clId="{CC40D095-6A36-6E45-89E3-DAD6011606AC}" dt="2023-06-04T07:39:37.815" v="13834" actId="478"/>
          <ac:spMkLst>
            <pc:docMk/>
            <pc:sldMk cId="3526045680" sldId="271"/>
            <ac:spMk id="4" creationId="{8FEF8945-2979-8E30-C018-893D0A86CDDE}"/>
          </ac:spMkLst>
        </pc:spChg>
        <pc:spChg chg="mod">
          <ac:chgData name="VICKY  DARMANA" userId="20235602-3958-442a-93a6-6b2babbad429" providerId="ADAL" clId="{CC40D095-6A36-6E45-89E3-DAD6011606AC}" dt="2023-06-02T09:28:39.693" v="5828" actId="1076"/>
          <ac:spMkLst>
            <pc:docMk/>
            <pc:sldMk cId="3526045680" sldId="271"/>
            <ac:spMk id="5" creationId="{17BE2978-02A7-305F-A478-75FA3D4739DA}"/>
          </ac:spMkLst>
        </pc:spChg>
        <pc:spChg chg="mod">
          <ac:chgData name="VICKY  DARMANA" userId="20235602-3958-442a-93a6-6b2babbad429" providerId="ADAL" clId="{CC40D095-6A36-6E45-89E3-DAD6011606AC}" dt="2023-06-02T09:28:34.241" v="5827" actId="14100"/>
          <ac:spMkLst>
            <pc:docMk/>
            <pc:sldMk cId="3526045680" sldId="271"/>
            <ac:spMk id="6" creationId="{C7434528-FDF3-27AF-9EBA-0AF9F7F8B44C}"/>
          </ac:spMkLst>
        </pc:spChg>
        <pc:spChg chg="mod">
          <ac:chgData name="VICKY  DARMANA" userId="20235602-3958-442a-93a6-6b2babbad429" providerId="ADAL" clId="{CC40D095-6A36-6E45-89E3-DAD6011606AC}" dt="2023-06-08T18:05:11.589" v="25121" actId="1036"/>
          <ac:spMkLst>
            <pc:docMk/>
            <pc:sldMk cId="3526045680" sldId="271"/>
            <ac:spMk id="7" creationId="{9CBFE4E5-A4CF-A830-7F72-06974FD267FB}"/>
          </ac:spMkLst>
        </pc:spChg>
        <pc:spChg chg="add mod">
          <ac:chgData name="VICKY  DARMANA" userId="20235602-3958-442a-93a6-6b2babbad429" providerId="ADAL" clId="{CC40D095-6A36-6E45-89E3-DAD6011606AC}" dt="2023-06-08T11:03:11.416" v="23651" actId="1037"/>
          <ac:spMkLst>
            <pc:docMk/>
            <pc:sldMk cId="3526045680" sldId="271"/>
            <ac:spMk id="9" creationId="{103AFDBD-981B-73FB-4E3C-37C2D92F701B}"/>
          </ac:spMkLst>
        </pc:spChg>
        <pc:spChg chg="mod">
          <ac:chgData name="VICKY  DARMANA" userId="20235602-3958-442a-93a6-6b2babbad429" providerId="ADAL" clId="{CC40D095-6A36-6E45-89E3-DAD6011606AC}" dt="2023-06-06T12:55:13.495" v="22185" actId="20577"/>
          <ac:spMkLst>
            <pc:docMk/>
            <pc:sldMk cId="3526045680" sldId="271"/>
            <ac:spMk id="10" creationId="{06F191FA-D1D6-F944-87C0-95DCF1314552}"/>
          </ac:spMkLst>
        </pc:spChg>
        <pc:spChg chg="add mod">
          <ac:chgData name="VICKY  DARMANA" userId="20235602-3958-442a-93a6-6b2babbad429" providerId="ADAL" clId="{CC40D095-6A36-6E45-89E3-DAD6011606AC}" dt="2023-06-09T14:18:03.895" v="25318" actId="1076"/>
          <ac:spMkLst>
            <pc:docMk/>
            <pc:sldMk cId="3526045680" sldId="271"/>
            <ac:spMk id="12" creationId="{CC7407BE-66E8-0526-B07D-AA43DE839938}"/>
          </ac:spMkLst>
        </pc:spChg>
        <pc:spChg chg="del">
          <ac:chgData name="VICKY  DARMANA" userId="20235602-3958-442a-93a6-6b2babbad429" providerId="ADAL" clId="{CC40D095-6A36-6E45-89E3-DAD6011606AC}" dt="2023-06-04T07:42:13.184" v="14094" actId="478"/>
          <ac:spMkLst>
            <pc:docMk/>
            <pc:sldMk cId="3526045680" sldId="271"/>
            <ac:spMk id="13" creationId="{BEAACC16-9850-33E5-A0B7-49B7558C6057}"/>
          </ac:spMkLst>
        </pc:spChg>
        <pc:spChg chg="del">
          <ac:chgData name="VICKY  DARMANA" userId="20235602-3958-442a-93a6-6b2babbad429" providerId="ADAL" clId="{CC40D095-6A36-6E45-89E3-DAD6011606AC}" dt="2023-06-04T07:42:11.602" v="14093" actId="478"/>
          <ac:spMkLst>
            <pc:docMk/>
            <pc:sldMk cId="3526045680" sldId="271"/>
            <ac:spMk id="14" creationId="{77B93459-114D-2443-01B4-3E5AC374D5AB}"/>
          </ac:spMkLst>
        </pc:spChg>
        <pc:spChg chg="mod">
          <ac:chgData name="VICKY  DARMANA" userId="20235602-3958-442a-93a6-6b2babbad429" providerId="ADAL" clId="{CC40D095-6A36-6E45-89E3-DAD6011606AC}" dt="2023-06-09T14:18:11.024" v="25323" actId="1035"/>
          <ac:spMkLst>
            <pc:docMk/>
            <pc:sldMk cId="3526045680" sldId="271"/>
            <ac:spMk id="15" creationId="{3E94BFED-A078-41AA-A055-96B6C8722D77}"/>
          </ac:spMkLst>
        </pc:spChg>
        <pc:spChg chg="del">
          <ac:chgData name="VICKY  DARMANA" userId="20235602-3958-442a-93a6-6b2babbad429" providerId="ADAL" clId="{CC40D095-6A36-6E45-89E3-DAD6011606AC}" dt="2023-06-04T07:42:16.644" v="14096" actId="478"/>
          <ac:spMkLst>
            <pc:docMk/>
            <pc:sldMk cId="3526045680" sldId="271"/>
            <ac:spMk id="16" creationId="{5ED69F6F-8980-5DB0-30DB-F425F6E5AA50}"/>
          </ac:spMkLst>
        </pc:spChg>
        <pc:spChg chg="add del mod">
          <ac:chgData name="VICKY  DARMANA" userId="20235602-3958-442a-93a6-6b2babbad429" providerId="ADAL" clId="{CC40D095-6A36-6E45-89E3-DAD6011606AC}" dt="2023-06-04T07:45:48.470" v="14184"/>
          <ac:spMkLst>
            <pc:docMk/>
            <pc:sldMk cId="3526045680" sldId="271"/>
            <ac:spMk id="17" creationId="{E85430C1-939E-52DE-4572-9B522018D528}"/>
          </ac:spMkLst>
        </pc:spChg>
        <pc:spChg chg="mod">
          <ac:chgData name="VICKY  DARMANA" userId="20235602-3958-442a-93a6-6b2babbad429" providerId="ADAL" clId="{CC40D095-6A36-6E45-89E3-DAD6011606AC}" dt="2023-06-09T14:18:03.895" v="25318" actId="1076"/>
          <ac:spMkLst>
            <pc:docMk/>
            <pc:sldMk cId="3526045680" sldId="271"/>
            <ac:spMk id="18" creationId="{26D800F4-7D15-BE9F-736D-AB6CD54117F3}"/>
          </ac:spMkLst>
        </pc:spChg>
        <pc:spChg chg="del">
          <ac:chgData name="VICKY  DARMANA" userId="20235602-3958-442a-93a6-6b2babbad429" providerId="ADAL" clId="{CC40D095-6A36-6E45-89E3-DAD6011606AC}" dt="2023-06-04T07:45:22.961" v="14177" actId="478"/>
          <ac:spMkLst>
            <pc:docMk/>
            <pc:sldMk cId="3526045680" sldId="271"/>
            <ac:spMk id="19" creationId="{C6E515D7-7EA3-6C09-0143-EF3A24502C51}"/>
          </ac:spMkLst>
        </pc:spChg>
        <pc:spChg chg="del mod">
          <ac:chgData name="VICKY  DARMANA" userId="20235602-3958-442a-93a6-6b2babbad429" providerId="ADAL" clId="{CC40D095-6A36-6E45-89E3-DAD6011606AC}" dt="2023-06-04T07:45:36.163" v="14182" actId="478"/>
          <ac:spMkLst>
            <pc:docMk/>
            <pc:sldMk cId="3526045680" sldId="271"/>
            <ac:spMk id="20" creationId="{46D1EB6D-DA27-1AC8-3608-72579BA57ADB}"/>
          </ac:spMkLst>
        </pc:spChg>
        <pc:spChg chg="add mod">
          <ac:chgData name="VICKY  DARMANA" userId="20235602-3958-442a-93a6-6b2babbad429" providerId="ADAL" clId="{CC40D095-6A36-6E45-89E3-DAD6011606AC}" dt="2023-06-09T14:18:03.895" v="25318" actId="1076"/>
          <ac:spMkLst>
            <pc:docMk/>
            <pc:sldMk cId="3526045680" sldId="271"/>
            <ac:spMk id="21" creationId="{64B0DE0D-59FD-808C-D2D9-CD3BDF8135C0}"/>
          </ac:spMkLst>
        </pc:spChg>
        <pc:spChg chg="add mod">
          <ac:chgData name="VICKY  DARMANA" userId="20235602-3958-442a-93a6-6b2babbad429" providerId="ADAL" clId="{CC40D095-6A36-6E45-89E3-DAD6011606AC}" dt="2023-06-09T14:18:03.895" v="25318" actId="1076"/>
          <ac:spMkLst>
            <pc:docMk/>
            <pc:sldMk cId="3526045680" sldId="271"/>
            <ac:spMk id="22" creationId="{573BDCA2-5186-DCA5-71AE-213BD7637197}"/>
          </ac:spMkLst>
        </pc:spChg>
        <pc:spChg chg="del">
          <ac:chgData name="VICKY  DARMANA" userId="20235602-3958-442a-93a6-6b2babbad429" providerId="ADAL" clId="{CC40D095-6A36-6E45-89E3-DAD6011606AC}" dt="2023-06-04T07:42:14.558" v="14095" actId="478"/>
          <ac:spMkLst>
            <pc:docMk/>
            <pc:sldMk cId="3526045680" sldId="271"/>
            <ac:spMk id="24" creationId="{63203C32-8B64-1B93-DF20-0B5B0CDD3E13}"/>
          </ac:spMkLst>
        </pc:spChg>
      </pc:sldChg>
      <pc:sldChg chg="addSp delSp modSp add mod ord">
        <pc:chgData name="VICKY  DARMANA" userId="20235602-3958-442a-93a6-6b2babbad429" providerId="ADAL" clId="{CC40D095-6A36-6E45-89E3-DAD6011606AC}" dt="2023-06-09T14:17:33.865" v="25317" actId="1076"/>
        <pc:sldMkLst>
          <pc:docMk/>
          <pc:sldMk cId="1689405945" sldId="272"/>
        </pc:sldMkLst>
        <pc:spChg chg="mod">
          <ac:chgData name="VICKY  DARMANA" userId="20235602-3958-442a-93a6-6b2babbad429" providerId="ADAL" clId="{CC40D095-6A36-6E45-89E3-DAD6011606AC}" dt="2023-06-02T09:32:19.966" v="5882" actId="20577"/>
          <ac:spMkLst>
            <pc:docMk/>
            <pc:sldMk cId="1689405945" sldId="272"/>
            <ac:spMk id="2" creationId="{7377D53F-C7A6-2941-79FA-E5E2D0AC98ED}"/>
          </ac:spMkLst>
        </pc:spChg>
        <pc:spChg chg="del mod">
          <ac:chgData name="VICKY  DARMANA" userId="20235602-3958-442a-93a6-6b2babbad429" providerId="ADAL" clId="{CC40D095-6A36-6E45-89E3-DAD6011606AC}" dt="2023-06-04T07:52:10.405" v="14451" actId="478"/>
          <ac:spMkLst>
            <pc:docMk/>
            <pc:sldMk cId="1689405945" sldId="272"/>
            <ac:spMk id="4" creationId="{8FEF8945-2979-8E30-C018-893D0A86CDDE}"/>
          </ac:spMkLst>
        </pc:spChg>
        <pc:spChg chg="mod">
          <ac:chgData name="VICKY  DARMANA" userId="20235602-3958-442a-93a6-6b2babbad429" providerId="ADAL" clId="{CC40D095-6A36-6E45-89E3-DAD6011606AC}" dt="2023-06-02T09:21:26.133" v="5557" actId="1035"/>
          <ac:spMkLst>
            <pc:docMk/>
            <pc:sldMk cId="1689405945" sldId="272"/>
            <ac:spMk id="5" creationId="{17BE2978-02A7-305F-A478-75FA3D4739DA}"/>
          </ac:spMkLst>
        </pc:spChg>
        <pc:spChg chg="mod">
          <ac:chgData name="VICKY  DARMANA" userId="20235602-3958-442a-93a6-6b2babbad429" providerId="ADAL" clId="{CC40D095-6A36-6E45-89E3-DAD6011606AC}" dt="2023-06-02T09:22:04.852" v="5566" actId="14100"/>
          <ac:spMkLst>
            <pc:docMk/>
            <pc:sldMk cId="1689405945" sldId="272"/>
            <ac:spMk id="6" creationId="{C7434528-FDF3-27AF-9EBA-0AF9F7F8B44C}"/>
          </ac:spMkLst>
        </pc:spChg>
        <pc:spChg chg="mod">
          <ac:chgData name="VICKY  DARMANA" userId="20235602-3958-442a-93a6-6b2babbad429" providerId="ADAL" clId="{CC40D095-6A36-6E45-89E3-DAD6011606AC}" dt="2023-06-08T17:56:22.775" v="25038" actId="1076"/>
          <ac:spMkLst>
            <pc:docMk/>
            <pc:sldMk cId="1689405945" sldId="272"/>
            <ac:spMk id="7" creationId="{9CBFE4E5-A4CF-A830-7F72-06974FD267FB}"/>
          </ac:spMkLst>
        </pc:spChg>
        <pc:spChg chg="add mod">
          <ac:chgData name="VICKY  DARMANA" userId="20235602-3958-442a-93a6-6b2babbad429" providerId="ADAL" clId="{CC40D095-6A36-6E45-89E3-DAD6011606AC}" dt="2023-06-08T11:03:03.723" v="23645" actId="1037"/>
          <ac:spMkLst>
            <pc:docMk/>
            <pc:sldMk cId="1689405945" sldId="272"/>
            <ac:spMk id="9" creationId="{E180C0D1-097A-B3AC-9BAB-9CBF6B733D91}"/>
          </ac:spMkLst>
        </pc:spChg>
        <pc:spChg chg="mod">
          <ac:chgData name="VICKY  DARMANA" userId="20235602-3958-442a-93a6-6b2babbad429" providerId="ADAL" clId="{CC40D095-6A36-6E45-89E3-DAD6011606AC}" dt="2023-06-08T17:19:33.805" v="24662" actId="20577"/>
          <ac:spMkLst>
            <pc:docMk/>
            <pc:sldMk cId="1689405945" sldId="272"/>
            <ac:spMk id="10" creationId="{06F191FA-D1D6-F944-87C0-95DCF1314552}"/>
          </ac:spMkLst>
        </pc:spChg>
        <pc:spChg chg="add del mod">
          <ac:chgData name="VICKY  DARMANA" userId="20235602-3958-442a-93a6-6b2babbad429" providerId="ADAL" clId="{CC40D095-6A36-6E45-89E3-DAD6011606AC}" dt="2023-06-04T08:11:35.259" v="15465" actId="478"/>
          <ac:spMkLst>
            <pc:docMk/>
            <pc:sldMk cId="1689405945" sldId="272"/>
            <ac:spMk id="12" creationId="{A7BCD249-833C-D656-A4B4-CE7F0EACA333}"/>
          </ac:spMkLst>
        </pc:spChg>
        <pc:spChg chg="add mod">
          <ac:chgData name="VICKY  DARMANA" userId="20235602-3958-442a-93a6-6b2babbad429" providerId="ADAL" clId="{CC40D095-6A36-6E45-89E3-DAD6011606AC}" dt="2023-06-09T14:17:33.865" v="25317" actId="1076"/>
          <ac:spMkLst>
            <pc:docMk/>
            <pc:sldMk cId="1689405945" sldId="272"/>
            <ac:spMk id="12" creationId="{CD73E4C3-748D-2C21-DC9B-DD8795E65FF5}"/>
          </ac:spMkLst>
        </pc:spChg>
        <pc:spChg chg="add mod">
          <ac:chgData name="VICKY  DARMANA" userId="20235602-3958-442a-93a6-6b2babbad429" providerId="ADAL" clId="{CC40D095-6A36-6E45-89E3-DAD6011606AC}" dt="2023-06-09T14:17:33.865" v="25317" actId="1076"/>
          <ac:spMkLst>
            <pc:docMk/>
            <pc:sldMk cId="1689405945" sldId="272"/>
            <ac:spMk id="13" creationId="{27828D82-905C-68BB-0057-13E307641881}"/>
          </ac:spMkLst>
        </pc:spChg>
        <pc:spChg chg="del">
          <ac:chgData name="VICKY  DARMANA" userId="20235602-3958-442a-93a6-6b2babbad429" providerId="ADAL" clId="{CC40D095-6A36-6E45-89E3-DAD6011606AC}" dt="2023-06-04T08:02:47.960" v="15287" actId="478"/>
          <ac:spMkLst>
            <pc:docMk/>
            <pc:sldMk cId="1689405945" sldId="272"/>
            <ac:spMk id="13" creationId="{BEAACC16-9850-33E5-A0B7-49B7558C6057}"/>
          </ac:spMkLst>
        </pc:spChg>
        <pc:spChg chg="del">
          <ac:chgData name="VICKY  DARMANA" userId="20235602-3958-442a-93a6-6b2babbad429" providerId="ADAL" clId="{CC40D095-6A36-6E45-89E3-DAD6011606AC}" dt="2023-06-04T08:02:46.339" v="15286" actId="478"/>
          <ac:spMkLst>
            <pc:docMk/>
            <pc:sldMk cId="1689405945" sldId="272"/>
            <ac:spMk id="14" creationId="{77B93459-114D-2443-01B4-3E5AC374D5AB}"/>
          </ac:spMkLst>
        </pc:spChg>
        <pc:spChg chg="mod">
          <ac:chgData name="VICKY  DARMANA" userId="20235602-3958-442a-93a6-6b2babbad429" providerId="ADAL" clId="{CC40D095-6A36-6E45-89E3-DAD6011606AC}" dt="2023-06-09T14:17:33.865" v="25317" actId="1076"/>
          <ac:spMkLst>
            <pc:docMk/>
            <pc:sldMk cId="1689405945" sldId="272"/>
            <ac:spMk id="15" creationId="{3E94BFED-A078-41AA-A055-96B6C8722D77}"/>
          </ac:spMkLst>
        </pc:spChg>
        <pc:spChg chg="mod">
          <ac:chgData name="VICKY  DARMANA" userId="20235602-3958-442a-93a6-6b2babbad429" providerId="ADAL" clId="{CC40D095-6A36-6E45-89E3-DAD6011606AC}" dt="2023-06-09T14:17:33.865" v="25317" actId="1076"/>
          <ac:spMkLst>
            <pc:docMk/>
            <pc:sldMk cId="1689405945" sldId="272"/>
            <ac:spMk id="16" creationId="{5ED69F6F-8980-5DB0-30DB-F425F6E5AA50}"/>
          </ac:spMkLst>
        </pc:spChg>
        <pc:spChg chg="add del mod">
          <ac:chgData name="VICKY  DARMANA" userId="20235602-3958-442a-93a6-6b2babbad429" providerId="ADAL" clId="{CC40D095-6A36-6E45-89E3-DAD6011606AC}" dt="2023-06-04T08:11:33.469" v="15464" actId="478"/>
          <ac:spMkLst>
            <pc:docMk/>
            <pc:sldMk cId="1689405945" sldId="272"/>
            <ac:spMk id="17" creationId="{50DD93D3-F112-655F-A0FD-42F5547F0171}"/>
          </ac:spMkLst>
        </pc:spChg>
        <pc:spChg chg="mod">
          <ac:chgData name="VICKY  DARMANA" userId="20235602-3958-442a-93a6-6b2babbad429" providerId="ADAL" clId="{CC40D095-6A36-6E45-89E3-DAD6011606AC}" dt="2023-06-09T14:17:33.865" v="25317" actId="1076"/>
          <ac:spMkLst>
            <pc:docMk/>
            <pc:sldMk cId="1689405945" sldId="272"/>
            <ac:spMk id="18" creationId="{26D800F4-7D15-BE9F-736D-AB6CD54117F3}"/>
          </ac:spMkLst>
        </pc:spChg>
        <pc:spChg chg="del mod">
          <ac:chgData name="VICKY  DARMANA" userId="20235602-3958-442a-93a6-6b2babbad429" providerId="ADAL" clId="{CC40D095-6A36-6E45-89E3-DAD6011606AC}" dt="2023-06-04T08:11:43.840" v="15468" actId="478"/>
          <ac:spMkLst>
            <pc:docMk/>
            <pc:sldMk cId="1689405945" sldId="272"/>
            <ac:spMk id="19" creationId="{C6E515D7-7EA3-6C09-0143-EF3A24502C51}"/>
          </ac:spMkLst>
        </pc:spChg>
        <pc:spChg chg="del mod">
          <ac:chgData name="VICKY  DARMANA" userId="20235602-3958-442a-93a6-6b2babbad429" providerId="ADAL" clId="{CC40D095-6A36-6E45-89E3-DAD6011606AC}" dt="2023-06-08T11:03:59.117" v="23655" actId="478"/>
          <ac:spMkLst>
            <pc:docMk/>
            <pc:sldMk cId="1689405945" sldId="272"/>
            <ac:spMk id="20" creationId="{46D1EB6D-DA27-1AC8-3608-72579BA57ADB}"/>
          </ac:spMkLst>
        </pc:spChg>
        <pc:spChg chg="del">
          <ac:chgData name="VICKY  DARMANA" userId="20235602-3958-442a-93a6-6b2babbad429" providerId="ADAL" clId="{CC40D095-6A36-6E45-89E3-DAD6011606AC}" dt="2023-06-04T08:02:49.168" v="15288" actId="478"/>
          <ac:spMkLst>
            <pc:docMk/>
            <pc:sldMk cId="1689405945" sldId="272"/>
            <ac:spMk id="24" creationId="{63203C32-8B64-1B93-DF20-0B5B0CDD3E13}"/>
          </ac:spMkLst>
        </pc:spChg>
      </pc:sldChg>
      <pc:sldChg chg="addSp delSp modSp add mod">
        <pc:chgData name="VICKY  DARMANA" userId="20235602-3958-442a-93a6-6b2babbad429" providerId="ADAL" clId="{CC40D095-6A36-6E45-89E3-DAD6011606AC}" dt="2023-06-08T17:45:08.559" v="24922" actId="20577"/>
        <pc:sldMkLst>
          <pc:docMk/>
          <pc:sldMk cId="126573468" sldId="273"/>
        </pc:sldMkLst>
        <pc:spChg chg="mod">
          <ac:chgData name="VICKY  DARMANA" userId="20235602-3958-442a-93a6-6b2babbad429" providerId="ADAL" clId="{CC40D095-6A36-6E45-89E3-DAD6011606AC}" dt="2023-06-08T17:16:40.817" v="24528" actId="1076"/>
          <ac:spMkLst>
            <pc:docMk/>
            <pc:sldMk cId="126573468" sldId="273"/>
            <ac:spMk id="2" creationId="{7377D53F-C7A6-2941-79FA-E5E2D0AC98ED}"/>
          </ac:spMkLst>
        </pc:spChg>
        <pc:spChg chg="del">
          <ac:chgData name="VICKY  DARMANA" userId="20235602-3958-442a-93a6-6b2babbad429" providerId="ADAL" clId="{CC40D095-6A36-6E45-89E3-DAD6011606AC}" dt="2023-06-04T08:11:52.616" v="15470" actId="478"/>
          <ac:spMkLst>
            <pc:docMk/>
            <pc:sldMk cId="126573468" sldId="273"/>
            <ac:spMk id="4" creationId="{8FEF8945-2979-8E30-C018-893D0A86CDDE}"/>
          </ac:spMkLst>
        </pc:spChg>
        <pc:spChg chg="mod">
          <ac:chgData name="VICKY  DARMANA" userId="20235602-3958-442a-93a6-6b2babbad429" providerId="ADAL" clId="{CC40D095-6A36-6E45-89E3-DAD6011606AC}" dt="2023-06-07T16:14:41.680" v="23360" actId="1036"/>
          <ac:spMkLst>
            <pc:docMk/>
            <pc:sldMk cId="126573468" sldId="273"/>
            <ac:spMk id="5" creationId="{17BE2978-02A7-305F-A478-75FA3D4739DA}"/>
          </ac:spMkLst>
        </pc:spChg>
        <pc:spChg chg="mod">
          <ac:chgData name="VICKY  DARMANA" userId="20235602-3958-442a-93a6-6b2babbad429" providerId="ADAL" clId="{CC40D095-6A36-6E45-89E3-DAD6011606AC}" dt="2023-06-07T16:14:34.974" v="23342" actId="14100"/>
          <ac:spMkLst>
            <pc:docMk/>
            <pc:sldMk cId="126573468" sldId="273"/>
            <ac:spMk id="6" creationId="{C7434528-FDF3-27AF-9EBA-0AF9F7F8B44C}"/>
          </ac:spMkLst>
        </pc:spChg>
        <pc:spChg chg="mod">
          <ac:chgData name="VICKY  DARMANA" userId="20235602-3958-442a-93a6-6b2babbad429" providerId="ADAL" clId="{CC40D095-6A36-6E45-89E3-DAD6011606AC}" dt="2023-06-08T17:45:08.559" v="24922" actId="20577"/>
          <ac:spMkLst>
            <pc:docMk/>
            <pc:sldMk cId="126573468" sldId="273"/>
            <ac:spMk id="7" creationId="{9CBFE4E5-A4CF-A830-7F72-06974FD267FB}"/>
          </ac:spMkLst>
        </pc:spChg>
        <pc:spChg chg="add del mod">
          <ac:chgData name="VICKY  DARMANA" userId="20235602-3958-442a-93a6-6b2babbad429" providerId="ADAL" clId="{CC40D095-6A36-6E45-89E3-DAD6011606AC}" dt="2023-06-07T16:30:22.897" v="23466" actId="20577"/>
          <ac:spMkLst>
            <pc:docMk/>
            <pc:sldMk cId="126573468" sldId="273"/>
            <ac:spMk id="9" creationId="{453B85D1-E99D-9CDD-BC6E-614954330464}"/>
          </ac:spMkLst>
        </pc:spChg>
        <pc:spChg chg="mod">
          <ac:chgData name="VICKY  DARMANA" userId="20235602-3958-442a-93a6-6b2babbad429" providerId="ADAL" clId="{CC40D095-6A36-6E45-89E3-DAD6011606AC}" dt="2023-06-08T17:19:58.773" v="24663" actId="20577"/>
          <ac:spMkLst>
            <pc:docMk/>
            <pc:sldMk cId="126573468" sldId="273"/>
            <ac:spMk id="10" creationId="{06F191FA-D1D6-F944-87C0-95DCF1314552}"/>
          </ac:spMkLst>
        </pc:spChg>
        <pc:spChg chg="add mod">
          <ac:chgData name="VICKY  DARMANA" userId="20235602-3958-442a-93a6-6b2babbad429" providerId="ADAL" clId="{CC40D095-6A36-6E45-89E3-DAD6011606AC}" dt="2023-06-08T17:32:55.635" v="24819" actId="114"/>
          <ac:spMkLst>
            <pc:docMk/>
            <pc:sldMk cId="126573468" sldId="273"/>
            <ac:spMk id="12" creationId="{9671A062-3A67-2945-BF56-48BC94F21693}"/>
          </ac:spMkLst>
        </pc:spChg>
        <pc:spChg chg="del">
          <ac:chgData name="VICKY  DARMANA" userId="20235602-3958-442a-93a6-6b2babbad429" providerId="ADAL" clId="{CC40D095-6A36-6E45-89E3-DAD6011606AC}" dt="2023-06-04T08:24:01.712" v="16634" actId="478"/>
          <ac:spMkLst>
            <pc:docMk/>
            <pc:sldMk cId="126573468" sldId="273"/>
            <ac:spMk id="13" creationId="{BEAACC16-9850-33E5-A0B7-49B7558C6057}"/>
          </ac:spMkLst>
        </pc:spChg>
        <pc:spChg chg="del">
          <ac:chgData name="VICKY  DARMANA" userId="20235602-3958-442a-93a6-6b2babbad429" providerId="ADAL" clId="{CC40D095-6A36-6E45-89E3-DAD6011606AC}" dt="2023-06-04T08:23:59.988" v="16633" actId="478"/>
          <ac:spMkLst>
            <pc:docMk/>
            <pc:sldMk cId="126573468" sldId="273"/>
            <ac:spMk id="14" creationId="{77B93459-114D-2443-01B4-3E5AC374D5AB}"/>
          </ac:spMkLst>
        </pc:spChg>
        <pc:spChg chg="mod">
          <ac:chgData name="VICKY  DARMANA" userId="20235602-3958-442a-93a6-6b2babbad429" providerId="ADAL" clId="{CC40D095-6A36-6E45-89E3-DAD6011606AC}" dt="2023-06-04T08:40:51.913" v="17014" actId="1037"/>
          <ac:spMkLst>
            <pc:docMk/>
            <pc:sldMk cId="126573468" sldId="273"/>
            <ac:spMk id="15" creationId="{3E94BFED-A078-41AA-A055-96B6C8722D77}"/>
          </ac:spMkLst>
        </pc:spChg>
        <pc:spChg chg="del">
          <ac:chgData name="VICKY  DARMANA" userId="20235602-3958-442a-93a6-6b2babbad429" providerId="ADAL" clId="{CC40D095-6A36-6E45-89E3-DAD6011606AC}" dt="2023-06-04T08:28:54.703" v="16637" actId="478"/>
          <ac:spMkLst>
            <pc:docMk/>
            <pc:sldMk cId="126573468" sldId="273"/>
            <ac:spMk id="16" creationId="{5ED69F6F-8980-5DB0-30DB-F425F6E5AA50}"/>
          </ac:spMkLst>
        </pc:spChg>
        <pc:spChg chg="add del mod">
          <ac:chgData name="VICKY  DARMANA" userId="20235602-3958-442a-93a6-6b2babbad429" providerId="ADAL" clId="{CC40D095-6A36-6E45-89E3-DAD6011606AC}" dt="2023-06-04T08:36:55.875" v="16883"/>
          <ac:spMkLst>
            <pc:docMk/>
            <pc:sldMk cId="126573468" sldId="273"/>
            <ac:spMk id="17" creationId="{DDEE2C0E-3EF0-B134-79BE-20FFCE86AE0E}"/>
          </ac:spMkLst>
        </pc:spChg>
        <pc:spChg chg="mod">
          <ac:chgData name="VICKY  DARMANA" userId="20235602-3958-442a-93a6-6b2babbad429" providerId="ADAL" clId="{CC40D095-6A36-6E45-89E3-DAD6011606AC}" dt="2023-06-07T06:14:49.809" v="22398" actId="20577"/>
          <ac:spMkLst>
            <pc:docMk/>
            <pc:sldMk cId="126573468" sldId="273"/>
            <ac:spMk id="18" creationId="{26D800F4-7D15-BE9F-736D-AB6CD54117F3}"/>
          </ac:spMkLst>
        </pc:spChg>
        <pc:spChg chg="mod">
          <ac:chgData name="VICKY  DARMANA" userId="20235602-3958-442a-93a6-6b2babbad429" providerId="ADAL" clId="{CC40D095-6A36-6E45-89E3-DAD6011606AC}" dt="2023-06-04T08:40:51.913" v="17014" actId="1037"/>
          <ac:spMkLst>
            <pc:docMk/>
            <pc:sldMk cId="126573468" sldId="273"/>
            <ac:spMk id="19" creationId="{C6E515D7-7EA3-6C09-0143-EF3A24502C51}"/>
          </ac:spMkLst>
        </pc:spChg>
        <pc:spChg chg="mod">
          <ac:chgData name="VICKY  DARMANA" userId="20235602-3958-442a-93a6-6b2babbad429" providerId="ADAL" clId="{CC40D095-6A36-6E45-89E3-DAD6011606AC}" dt="2023-06-07T06:14:52.961" v="22401" actId="20577"/>
          <ac:spMkLst>
            <pc:docMk/>
            <pc:sldMk cId="126573468" sldId="273"/>
            <ac:spMk id="20" creationId="{46D1EB6D-DA27-1AC8-3608-72579BA57ADB}"/>
          </ac:spMkLst>
        </pc:spChg>
        <pc:spChg chg="add mod">
          <ac:chgData name="VICKY  DARMANA" userId="20235602-3958-442a-93a6-6b2babbad429" providerId="ADAL" clId="{CC40D095-6A36-6E45-89E3-DAD6011606AC}" dt="2023-06-07T06:19:55.184" v="22448" actId="20577"/>
          <ac:spMkLst>
            <pc:docMk/>
            <pc:sldMk cId="126573468" sldId="273"/>
            <ac:spMk id="21" creationId="{A0984C19-A3CF-4AB6-15C5-EE92C4D33540}"/>
          </ac:spMkLst>
        </pc:spChg>
        <pc:spChg chg="del">
          <ac:chgData name="VICKY  DARMANA" userId="20235602-3958-442a-93a6-6b2babbad429" providerId="ADAL" clId="{CC40D095-6A36-6E45-89E3-DAD6011606AC}" dt="2023-06-04T08:24:03.032" v="16635" actId="478"/>
          <ac:spMkLst>
            <pc:docMk/>
            <pc:sldMk cId="126573468" sldId="273"/>
            <ac:spMk id="24" creationId="{63203C32-8B64-1B93-DF20-0B5B0CDD3E13}"/>
          </ac:spMkLst>
        </pc:spChg>
      </pc:sldChg>
      <pc:sldChg chg="addSp delSp modSp add mod">
        <pc:chgData name="VICKY  DARMANA" userId="20235602-3958-442a-93a6-6b2babbad429" providerId="ADAL" clId="{CC40D095-6A36-6E45-89E3-DAD6011606AC}" dt="2023-06-09T14:17:23.450" v="25316" actId="1076"/>
        <pc:sldMkLst>
          <pc:docMk/>
          <pc:sldMk cId="679272935" sldId="274"/>
        </pc:sldMkLst>
        <pc:spChg chg="mod">
          <ac:chgData name="VICKY  DARMANA" userId="20235602-3958-442a-93a6-6b2babbad429" providerId="ADAL" clId="{CC40D095-6A36-6E45-89E3-DAD6011606AC}" dt="2023-06-02T09:26:25.411" v="5810" actId="1076"/>
          <ac:spMkLst>
            <pc:docMk/>
            <pc:sldMk cId="679272935" sldId="274"/>
            <ac:spMk id="2" creationId="{7377D53F-C7A6-2941-79FA-E5E2D0AC98ED}"/>
          </ac:spMkLst>
        </pc:spChg>
        <pc:spChg chg="del mod">
          <ac:chgData name="VICKY  DARMANA" userId="20235602-3958-442a-93a6-6b2babbad429" providerId="ADAL" clId="{CC40D095-6A36-6E45-89E3-DAD6011606AC}" dt="2023-06-04T08:43:44.481" v="17031" actId="478"/>
          <ac:spMkLst>
            <pc:docMk/>
            <pc:sldMk cId="679272935" sldId="274"/>
            <ac:spMk id="4" creationId="{8FEF8945-2979-8E30-C018-893D0A86CDDE}"/>
          </ac:spMkLst>
        </pc:spChg>
        <pc:spChg chg="mod">
          <ac:chgData name="VICKY  DARMANA" userId="20235602-3958-442a-93a6-6b2babbad429" providerId="ADAL" clId="{CC40D095-6A36-6E45-89E3-DAD6011606AC}" dt="2023-06-08T17:27:24.217" v="24738" actId="1076"/>
          <ac:spMkLst>
            <pc:docMk/>
            <pc:sldMk cId="679272935" sldId="274"/>
            <ac:spMk id="5" creationId="{17BE2978-02A7-305F-A478-75FA3D4739DA}"/>
          </ac:spMkLst>
        </pc:spChg>
        <pc:spChg chg="mod">
          <ac:chgData name="VICKY  DARMANA" userId="20235602-3958-442a-93a6-6b2babbad429" providerId="ADAL" clId="{CC40D095-6A36-6E45-89E3-DAD6011606AC}" dt="2023-06-08T17:27:30.312" v="24739" actId="1076"/>
          <ac:spMkLst>
            <pc:docMk/>
            <pc:sldMk cId="679272935" sldId="274"/>
            <ac:spMk id="6" creationId="{C7434528-FDF3-27AF-9EBA-0AF9F7F8B44C}"/>
          </ac:spMkLst>
        </pc:spChg>
        <pc:spChg chg="mod">
          <ac:chgData name="VICKY  DARMANA" userId="20235602-3958-442a-93a6-6b2babbad429" providerId="ADAL" clId="{CC40D095-6A36-6E45-89E3-DAD6011606AC}" dt="2023-06-08T17:53:43.898" v="25018" actId="20577"/>
          <ac:spMkLst>
            <pc:docMk/>
            <pc:sldMk cId="679272935" sldId="274"/>
            <ac:spMk id="7" creationId="{9CBFE4E5-A4CF-A830-7F72-06974FD267FB}"/>
          </ac:spMkLst>
        </pc:spChg>
        <pc:spChg chg="add mod">
          <ac:chgData name="VICKY  DARMANA" userId="20235602-3958-442a-93a6-6b2babbad429" providerId="ADAL" clId="{CC40D095-6A36-6E45-89E3-DAD6011606AC}" dt="2023-06-08T18:06:30.157" v="25135" actId="114"/>
          <ac:spMkLst>
            <pc:docMk/>
            <pc:sldMk cId="679272935" sldId="274"/>
            <ac:spMk id="9" creationId="{E9B66BA0-0EF4-5BFA-3D86-69BC6BB3BB76}"/>
          </ac:spMkLst>
        </pc:spChg>
        <pc:spChg chg="mod">
          <ac:chgData name="VICKY  DARMANA" userId="20235602-3958-442a-93a6-6b2babbad429" providerId="ADAL" clId="{CC40D095-6A36-6E45-89E3-DAD6011606AC}" dt="2023-06-06T12:55:41.910" v="22197" actId="20577"/>
          <ac:spMkLst>
            <pc:docMk/>
            <pc:sldMk cId="679272935" sldId="274"/>
            <ac:spMk id="10" creationId="{06F191FA-D1D6-F944-87C0-95DCF1314552}"/>
          </ac:spMkLst>
        </pc:spChg>
        <pc:spChg chg="mod">
          <ac:chgData name="VICKY  DARMANA" userId="20235602-3958-442a-93a6-6b2babbad429" providerId="ADAL" clId="{CC40D095-6A36-6E45-89E3-DAD6011606AC}" dt="2023-06-07T10:20:35.721" v="22449" actId="1035"/>
          <ac:spMkLst>
            <pc:docMk/>
            <pc:sldMk cId="679272935" sldId="274"/>
            <ac:spMk id="11" creationId="{98417EC7-D32B-B3B8-9EB6-750CB25A4327}"/>
          </ac:spMkLst>
        </pc:spChg>
        <pc:spChg chg="add mod">
          <ac:chgData name="VICKY  DARMANA" userId="20235602-3958-442a-93a6-6b2babbad429" providerId="ADAL" clId="{CC40D095-6A36-6E45-89E3-DAD6011606AC}" dt="2023-06-09T14:17:15.290" v="25315" actId="1076"/>
          <ac:spMkLst>
            <pc:docMk/>
            <pc:sldMk cId="679272935" sldId="274"/>
            <ac:spMk id="12" creationId="{2DC4098E-34AB-E678-2191-29CB602586CC}"/>
          </ac:spMkLst>
        </pc:spChg>
        <pc:spChg chg="del">
          <ac:chgData name="VICKY  DARMANA" userId="20235602-3958-442a-93a6-6b2babbad429" providerId="ADAL" clId="{CC40D095-6A36-6E45-89E3-DAD6011606AC}" dt="2023-06-04T08:51:27.127" v="17885" actId="478"/>
          <ac:spMkLst>
            <pc:docMk/>
            <pc:sldMk cId="679272935" sldId="274"/>
            <ac:spMk id="13" creationId="{BEAACC16-9850-33E5-A0B7-49B7558C6057}"/>
          </ac:spMkLst>
        </pc:spChg>
        <pc:spChg chg="del mod">
          <ac:chgData name="VICKY  DARMANA" userId="20235602-3958-442a-93a6-6b2babbad429" providerId="ADAL" clId="{CC40D095-6A36-6E45-89E3-DAD6011606AC}" dt="2023-06-04T08:51:24.802" v="17884" actId="478"/>
          <ac:spMkLst>
            <pc:docMk/>
            <pc:sldMk cId="679272935" sldId="274"/>
            <ac:spMk id="14" creationId="{77B93459-114D-2443-01B4-3E5AC374D5AB}"/>
          </ac:spMkLst>
        </pc:spChg>
        <pc:spChg chg="mod">
          <ac:chgData name="VICKY  DARMANA" userId="20235602-3958-442a-93a6-6b2babbad429" providerId="ADAL" clId="{CC40D095-6A36-6E45-89E3-DAD6011606AC}" dt="2023-06-09T14:17:15.290" v="25315" actId="1076"/>
          <ac:spMkLst>
            <pc:docMk/>
            <pc:sldMk cId="679272935" sldId="274"/>
            <ac:spMk id="15" creationId="{3E94BFED-A078-41AA-A055-96B6C8722D77}"/>
          </ac:spMkLst>
        </pc:spChg>
        <pc:spChg chg="del">
          <ac:chgData name="VICKY  DARMANA" userId="20235602-3958-442a-93a6-6b2babbad429" providerId="ADAL" clId="{CC40D095-6A36-6E45-89E3-DAD6011606AC}" dt="2023-06-04T08:51:37.403" v="17889" actId="478"/>
          <ac:spMkLst>
            <pc:docMk/>
            <pc:sldMk cId="679272935" sldId="274"/>
            <ac:spMk id="16" creationId="{5ED69F6F-8980-5DB0-30DB-F425F6E5AA50}"/>
          </ac:spMkLst>
        </pc:spChg>
        <pc:spChg chg="mod">
          <ac:chgData name="VICKY  DARMANA" userId="20235602-3958-442a-93a6-6b2babbad429" providerId="ADAL" clId="{CC40D095-6A36-6E45-89E3-DAD6011606AC}" dt="2023-06-09T14:17:23.450" v="25316" actId="1076"/>
          <ac:spMkLst>
            <pc:docMk/>
            <pc:sldMk cId="679272935" sldId="274"/>
            <ac:spMk id="18" creationId="{26D800F4-7D15-BE9F-736D-AB6CD54117F3}"/>
          </ac:spMkLst>
        </pc:spChg>
        <pc:spChg chg="mod">
          <ac:chgData name="VICKY  DARMANA" userId="20235602-3958-442a-93a6-6b2babbad429" providerId="ADAL" clId="{CC40D095-6A36-6E45-89E3-DAD6011606AC}" dt="2023-06-09T14:17:23.450" v="25316" actId="1076"/>
          <ac:spMkLst>
            <pc:docMk/>
            <pc:sldMk cId="679272935" sldId="274"/>
            <ac:spMk id="19" creationId="{C6E515D7-7EA3-6C09-0143-EF3A24502C51}"/>
          </ac:spMkLst>
        </pc:spChg>
        <pc:spChg chg="mod">
          <ac:chgData name="VICKY  DARMANA" userId="20235602-3958-442a-93a6-6b2babbad429" providerId="ADAL" clId="{CC40D095-6A36-6E45-89E3-DAD6011606AC}" dt="2023-06-09T14:17:23.450" v="25316" actId="1076"/>
          <ac:spMkLst>
            <pc:docMk/>
            <pc:sldMk cId="679272935" sldId="274"/>
            <ac:spMk id="20" creationId="{46D1EB6D-DA27-1AC8-3608-72579BA57ADB}"/>
          </ac:spMkLst>
        </pc:spChg>
        <pc:spChg chg="del">
          <ac:chgData name="VICKY  DARMANA" userId="20235602-3958-442a-93a6-6b2babbad429" providerId="ADAL" clId="{CC40D095-6A36-6E45-89E3-DAD6011606AC}" dt="2023-06-04T08:51:28.264" v="17886" actId="478"/>
          <ac:spMkLst>
            <pc:docMk/>
            <pc:sldMk cId="679272935" sldId="274"/>
            <ac:spMk id="24" creationId="{63203C32-8B64-1B93-DF20-0B5B0CDD3E13}"/>
          </ac:spMkLst>
        </pc:spChg>
      </pc:sldChg>
      <pc:sldChg chg="addSp delSp modSp add mod ord">
        <pc:chgData name="VICKY  DARMANA" userId="20235602-3958-442a-93a6-6b2babbad429" providerId="ADAL" clId="{CC40D095-6A36-6E45-89E3-DAD6011606AC}" dt="2023-06-08T17:52:38.576" v="24977" actId="20577"/>
        <pc:sldMkLst>
          <pc:docMk/>
          <pc:sldMk cId="948261324" sldId="275"/>
        </pc:sldMkLst>
        <pc:spChg chg="add del mod">
          <ac:chgData name="VICKY  DARMANA" userId="20235602-3958-442a-93a6-6b2babbad429" providerId="ADAL" clId="{CC40D095-6A36-6E45-89E3-DAD6011606AC}" dt="2023-06-04T03:45:36.177" v="11751" actId="1076"/>
          <ac:spMkLst>
            <pc:docMk/>
            <pc:sldMk cId="948261324" sldId="275"/>
            <ac:spMk id="2" creationId="{7377D53F-C7A6-2941-79FA-E5E2D0AC98ED}"/>
          </ac:spMkLst>
        </pc:spChg>
        <pc:spChg chg="del">
          <ac:chgData name="VICKY  DARMANA" userId="20235602-3958-442a-93a6-6b2babbad429" providerId="ADAL" clId="{CC40D095-6A36-6E45-89E3-DAD6011606AC}" dt="2023-06-05T04:48:40.104" v="18103" actId="478"/>
          <ac:spMkLst>
            <pc:docMk/>
            <pc:sldMk cId="948261324" sldId="275"/>
            <ac:spMk id="4" creationId="{8FEF8945-2979-8E30-C018-893D0A86CDDE}"/>
          </ac:spMkLst>
        </pc:spChg>
        <pc:spChg chg="mod">
          <ac:chgData name="VICKY  DARMANA" userId="20235602-3958-442a-93a6-6b2babbad429" providerId="ADAL" clId="{CC40D095-6A36-6E45-89E3-DAD6011606AC}" dt="2023-06-02T17:59:58.283" v="10563" actId="1076"/>
          <ac:spMkLst>
            <pc:docMk/>
            <pc:sldMk cId="948261324" sldId="275"/>
            <ac:spMk id="5" creationId="{17BE2978-02A7-305F-A478-75FA3D4739DA}"/>
          </ac:spMkLst>
        </pc:spChg>
        <pc:spChg chg="mod">
          <ac:chgData name="VICKY  DARMANA" userId="20235602-3958-442a-93a6-6b2babbad429" providerId="ADAL" clId="{CC40D095-6A36-6E45-89E3-DAD6011606AC}" dt="2023-06-08T17:52:38.576" v="24977" actId="20577"/>
          <ac:spMkLst>
            <pc:docMk/>
            <pc:sldMk cId="948261324" sldId="275"/>
            <ac:spMk id="7" creationId="{9CBFE4E5-A4CF-A830-7F72-06974FD267FB}"/>
          </ac:spMkLst>
        </pc:spChg>
        <pc:spChg chg="mod">
          <ac:chgData name="VICKY  DARMANA" userId="20235602-3958-442a-93a6-6b2babbad429" providerId="ADAL" clId="{CC40D095-6A36-6E45-89E3-DAD6011606AC}" dt="2023-06-05T05:29:54.791" v="20061" actId="1035"/>
          <ac:spMkLst>
            <pc:docMk/>
            <pc:sldMk cId="948261324" sldId="275"/>
            <ac:spMk id="8" creationId="{696A40EE-7505-A5FB-C1CA-4573EC286E5D}"/>
          </ac:spMkLst>
        </pc:spChg>
        <pc:spChg chg="add mod">
          <ac:chgData name="VICKY  DARMANA" userId="20235602-3958-442a-93a6-6b2babbad429" providerId="ADAL" clId="{CC40D095-6A36-6E45-89E3-DAD6011606AC}" dt="2023-06-05T05:29:40.595" v="20043" actId="1035"/>
          <ac:spMkLst>
            <pc:docMk/>
            <pc:sldMk cId="948261324" sldId="275"/>
            <ac:spMk id="9" creationId="{328F8613-A9C8-3E78-3419-C52DA87D091F}"/>
          </ac:spMkLst>
        </pc:spChg>
        <pc:spChg chg="mod">
          <ac:chgData name="VICKY  DARMANA" userId="20235602-3958-442a-93a6-6b2babbad429" providerId="ADAL" clId="{CC40D095-6A36-6E45-89E3-DAD6011606AC}" dt="2023-06-08T17:36:11.039" v="24820" actId="20577"/>
          <ac:spMkLst>
            <pc:docMk/>
            <pc:sldMk cId="948261324" sldId="275"/>
            <ac:spMk id="10" creationId="{06F191FA-D1D6-F944-87C0-95DCF1314552}"/>
          </ac:spMkLst>
        </pc:spChg>
        <pc:spChg chg="mod">
          <ac:chgData name="VICKY  DARMANA" userId="20235602-3958-442a-93a6-6b2babbad429" providerId="ADAL" clId="{CC40D095-6A36-6E45-89E3-DAD6011606AC}" dt="2023-06-05T05:29:51.837" v="20060" actId="1035"/>
          <ac:spMkLst>
            <pc:docMk/>
            <pc:sldMk cId="948261324" sldId="275"/>
            <ac:spMk id="11" creationId="{98417EC7-D32B-B3B8-9EB6-750CB25A4327}"/>
          </ac:spMkLst>
        </pc:spChg>
        <pc:spChg chg="add mod">
          <ac:chgData name="VICKY  DARMANA" userId="20235602-3958-442a-93a6-6b2babbad429" providerId="ADAL" clId="{CC40D095-6A36-6E45-89E3-DAD6011606AC}" dt="2023-06-08T17:36:20.714" v="24821" actId="20577"/>
          <ac:spMkLst>
            <pc:docMk/>
            <pc:sldMk cId="948261324" sldId="275"/>
            <ac:spMk id="12" creationId="{6F99A70E-D3E3-03B7-18BB-24AA65B19A84}"/>
          </ac:spMkLst>
        </pc:spChg>
        <pc:spChg chg="del mod">
          <ac:chgData name="VICKY  DARMANA" userId="20235602-3958-442a-93a6-6b2babbad429" providerId="ADAL" clId="{CC40D095-6A36-6E45-89E3-DAD6011606AC}" dt="2023-06-05T05:33:11.866" v="20062" actId="478"/>
          <ac:spMkLst>
            <pc:docMk/>
            <pc:sldMk cId="948261324" sldId="275"/>
            <ac:spMk id="13" creationId="{BEAACC16-9850-33E5-A0B7-49B7558C6057}"/>
          </ac:spMkLst>
        </pc:spChg>
        <pc:spChg chg="add del mod">
          <ac:chgData name="VICKY  DARMANA" userId="20235602-3958-442a-93a6-6b2babbad429" providerId="ADAL" clId="{CC40D095-6A36-6E45-89E3-DAD6011606AC}" dt="2023-06-05T05:33:13.168" v="20063" actId="478"/>
          <ac:spMkLst>
            <pc:docMk/>
            <pc:sldMk cId="948261324" sldId="275"/>
            <ac:spMk id="14" creationId="{77B93459-114D-2443-01B4-3E5AC374D5AB}"/>
          </ac:spMkLst>
        </pc:spChg>
        <pc:spChg chg="mod">
          <ac:chgData name="VICKY  DARMANA" userId="20235602-3958-442a-93a6-6b2babbad429" providerId="ADAL" clId="{CC40D095-6A36-6E45-89E3-DAD6011606AC}" dt="2023-06-08T15:06:30.676" v="24475" actId="1037"/>
          <ac:spMkLst>
            <pc:docMk/>
            <pc:sldMk cId="948261324" sldId="275"/>
            <ac:spMk id="15" creationId="{3E94BFED-A078-41AA-A055-96B6C8722D77}"/>
          </ac:spMkLst>
        </pc:spChg>
        <pc:spChg chg="del">
          <ac:chgData name="VICKY  DARMANA" userId="20235602-3958-442a-93a6-6b2babbad429" providerId="ADAL" clId="{CC40D095-6A36-6E45-89E3-DAD6011606AC}" dt="2023-06-05T05:17:08.239" v="19102" actId="478"/>
          <ac:spMkLst>
            <pc:docMk/>
            <pc:sldMk cId="948261324" sldId="275"/>
            <ac:spMk id="16" creationId="{5ED69F6F-8980-5DB0-30DB-F425F6E5AA50}"/>
          </ac:spMkLst>
        </pc:spChg>
        <pc:spChg chg="mod">
          <ac:chgData name="VICKY  DARMANA" userId="20235602-3958-442a-93a6-6b2babbad429" providerId="ADAL" clId="{CC40D095-6A36-6E45-89E3-DAD6011606AC}" dt="2023-06-08T15:06:30.676" v="24475" actId="1037"/>
          <ac:spMkLst>
            <pc:docMk/>
            <pc:sldMk cId="948261324" sldId="275"/>
            <ac:spMk id="18" creationId="{26D800F4-7D15-BE9F-736D-AB6CD54117F3}"/>
          </ac:spMkLst>
        </pc:spChg>
        <pc:spChg chg="mod">
          <ac:chgData name="VICKY  DARMANA" userId="20235602-3958-442a-93a6-6b2babbad429" providerId="ADAL" clId="{CC40D095-6A36-6E45-89E3-DAD6011606AC}" dt="2023-06-08T15:06:30.676" v="24475" actId="1037"/>
          <ac:spMkLst>
            <pc:docMk/>
            <pc:sldMk cId="948261324" sldId="275"/>
            <ac:spMk id="19" creationId="{C6E515D7-7EA3-6C09-0143-EF3A24502C51}"/>
          </ac:spMkLst>
        </pc:spChg>
        <pc:spChg chg="mod">
          <ac:chgData name="VICKY  DARMANA" userId="20235602-3958-442a-93a6-6b2babbad429" providerId="ADAL" clId="{CC40D095-6A36-6E45-89E3-DAD6011606AC}" dt="2023-06-08T15:06:30.676" v="24475" actId="1037"/>
          <ac:spMkLst>
            <pc:docMk/>
            <pc:sldMk cId="948261324" sldId="275"/>
            <ac:spMk id="20" creationId="{46D1EB6D-DA27-1AC8-3608-72579BA57ADB}"/>
          </ac:spMkLst>
        </pc:spChg>
        <pc:spChg chg="add del mod">
          <ac:chgData name="VICKY  DARMANA" userId="20235602-3958-442a-93a6-6b2babbad429" providerId="ADAL" clId="{CC40D095-6A36-6E45-89E3-DAD6011606AC}" dt="2023-06-05T05:33:14.155" v="20064" actId="478"/>
          <ac:spMkLst>
            <pc:docMk/>
            <pc:sldMk cId="948261324" sldId="275"/>
            <ac:spMk id="24" creationId="{63203C32-8B64-1B93-DF20-0B5B0CDD3E13}"/>
          </ac:spMkLst>
        </pc:spChg>
      </pc:sldChg>
      <pc:sldChg chg="addSp delSp modSp add mod ord">
        <pc:chgData name="VICKY  DARMANA" userId="20235602-3958-442a-93a6-6b2babbad429" providerId="ADAL" clId="{CC40D095-6A36-6E45-89E3-DAD6011606AC}" dt="2023-06-06T06:54:05.683" v="22166" actId="1076"/>
        <pc:sldMkLst>
          <pc:docMk/>
          <pc:sldMk cId="1797279417" sldId="276"/>
        </pc:sldMkLst>
        <pc:spChg chg="add del mod">
          <ac:chgData name="VICKY  DARMANA" userId="20235602-3958-442a-93a6-6b2babbad429" providerId="ADAL" clId="{CC40D095-6A36-6E45-89E3-DAD6011606AC}" dt="2023-06-06T06:50:54.953" v="22049"/>
          <ac:spMkLst>
            <pc:docMk/>
            <pc:sldMk cId="1797279417" sldId="276"/>
            <ac:spMk id="2" creationId="{951A6FA9-1C6B-A0F7-3641-8F91497221D5}"/>
          </ac:spMkLst>
        </pc:spChg>
        <pc:spChg chg="add mod">
          <ac:chgData name="VICKY  DARMANA" userId="20235602-3958-442a-93a6-6b2babbad429" providerId="ADAL" clId="{CC40D095-6A36-6E45-89E3-DAD6011606AC}" dt="2023-06-06T06:53:57.112" v="22164" actId="1076"/>
          <ac:spMkLst>
            <pc:docMk/>
            <pc:sldMk cId="1797279417" sldId="276"/>
            <ac:spMk id="3" creationId="{78565312-CBAB-141B-297B-2C8D254C0E35}"/>
          </ac:spMkLst>
        </pc:spChg>
        <pc:spChg chg="add mod">
          <ac:chgData name="VICKY  DARMANA" userId="20235602-3958-442a-93a6-6b2babbad429" providerId="ADAL" clId="{CC40D095-6A36-6E45-89E3-DAD6011606AC}" dt="2023-06-06T06:53:47.039" v="22163" actId="1036"/>
          <ac:spMkLst>
            <pc:docMk/>
            <pc:sldMk cId="1797279417" sldId="276"/>
            <ac:spMk id="4" creationId="{929EA065-2CE8-7A96-8575-50C14E9172F6}"/>
          </ac:spMkLst>
        </pc:spChg>
        <pc:spChg chg="add mod">
          <ac:chgData name="VICKY  DARMANA" userId="20235602-3958-442a-93a6-6b2babbad429" providerId="ADAL" clId="{CC40D095-6A36-6E45-89E3-DAD6011606AC}" dt="2023-06-06T06:53:47.039" v="22163" actId="1036"/>
          <ac:spMkLst>
            <pc:docMk/>
            <pc:sldMk cId="1797279417" sldId="276"/>
            <ac:spMk id="5" creationId="{F5722806-2D14-6570-2B21-3C00BC6AF7C8}"/>
          </ac:spMkLst>
        </pc:spChg>
        <pc:spChg chg="mod">
          <ac:chgData name="VICKY  DARMANA" userId="20235602-3958-442a-93a6-6b2babbad429" providerId="ADAL" clId="{CC40D095-6A36-6E45-89E3-DAD6011606AC}" dt="2023-06-06T06:54:05.683" v="22166" actId="1076"/>
          <ac:spMkLst>
            <pc:docMk/>
            <pc:sldMk cId="1797279417" sldId="276"/>
            <ac:spMk id="6" creationId="{D923D456-8921-6F09-1F04-A7E0635A28B7}"/>
          </ac:spMkLst>
        </pc:spChg>
        <pc:spChg chg="del mod">
          <ac:chgData name="VICKY  DARMANA" userId="20235602-3958-442a-93a6-6b2babbad429" providerId="ADAL" clId="{CC40D095-6A36-6E45-89E3-DAD6011606AC}" dt="2023-06-06T06:50:51.802" v="22047"/>
          <ac:spMkLst>
            <pc:docMk/>
            <pc:sldMk cId="1797279417" sldId="276"/>
            <ac:spMk id="7" creationId="{5826B9A4-6A58-E6B9-4BAE-92E6D75AA20E}"/>
          </ac:spMkLst>
        </pc:spChg>
        <pc:spChg chg="mod">
          <ac:chgData name="VICKY  DARMANA" userId="20235602-3958-442a-93a6-6b2babbad429" providerId="ADAL" clId="{CC40D095-6A36-6E45-89E3-DAD6011606AC}" dt="2023-06-06T06:53:59.994" v="22165" actId="1076"/>
          <ac:spMkLst>
            <pc:docMk/>
            <pc:sldMk cId="1797279417" sldId="276"/>
            <ac:spMk id="11" creationId="{17A85AFB-18E9-1B17-B7FE-664F91EFB2B8}"/>
          </ac:spMkLst>
        </pc:spChg>
      </pc:sldChg>
    </pc:docChg>
  </pc:docChgLst>
  <pc:docChgLst>
    <pc:chgData name="VICKY  DARMANA" userId="20235602-3958-442a-93a6-6b2babbad429" providerId="ADAL" clId="{73E09E63-503F-8943-B79B-98CD8C8720CD}"/>
    <pc:docChg chg="undo custSel modSld">
      <pc:chgData name="VICKY  DARMANA" userId="20235602-3958-442a-93a6-6b2babbad429" providerId="ADAL" clId="{73E09E63-503F-8943-B79B-98CD8C8720CD}" dt="2023-06-07T06:08:06.103" v="5" actId="14100"/>
      <pc:docMkLst>
        <pc:docMk/>
      </pc:docMkLst>
      <pc:sldChg chg="modSp mod">
        <pc:chgData name="VICKY  DARMANA" userId="20235602-3958-442a-93a6-6b2babbad429" providerId="ADAL" clId="{73E09E63-503F-8943-B79B-98CD8C8720CD}" dt="2023-06-07T06:08:06.103" v="5" actId="14100"/>
        <pc:sldMkLst>
          <pc:docMk/>
          <pc:sldMk cId="2851038878" sldId="258"/>
        </pc:sldMkLst>
        <pc:spChg chg="mod">
          <ac:chgData name="VICKY  DARMANA" userId="20235602-3958-442a-93a6-6b2babbad429" providerId="ADAL" clId="{73E09E63-503F-8943-B79B-98CD8C8720CD}" dt="2023-06-07T06:08:00.058" v="4" actId="14100"/>
          <ac:spMkLst>
            <pc:docMk/>
            <pc:sldMk cId="2851038878" sldId="258"/>
            <ac:spMk id="9" creationId="{F6E1198E-3734-32BC-1A7C-DF8341E68C7E}"/>
          </ac:spMkLst>
        </pc:spChg>
        <pc:spChg chg="mod">
          <ac:chgData name="VICKY  DARMANA" userId="20235602-3958-442a-93a6-6b2babbad429" providerId="ADAL" clId="{73E09E63-503F-8943-B79B-98CD8C8720CD}" dt="2023-06-07T06:08:06.103" v="5" actId="14100"/>
          <ac:spMkLst>
            <pc:docMk/>
            <pc:sldMk cId="2851038878" sldId="258"/>
            <ac:spMk id="13" creationId="{8CD345AA-7202-ACE0-D942-71C503CAF0D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775F0-EB40-9C26-2FBE-941E35745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49CEF-5A18-E37E-71A3-92F67A085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CD8F5-297E-B7A5-7555-0E6C78DFD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AE38-1C92-E74B-BC4C-FA4CD44A1923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B9C11-54AD-FDE8-D73B-A64DCC66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28743-F3FB-B518-CB85-A960E04A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F79B-2B08-9246-A90F-ABE8144E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75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0C0A-9F94-0F59-DCF4-3A4DB746A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BFFA0-6B74-D9FD-66A0-E02BAA5C1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00D95-A3DB-3CBB-ACF3-E976B5206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AE38-1C92-E74B-BC4C-FA4CD44A1923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E1E55-F41C-AE1A-F963-BD91A16E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42B4D-F056-AA71-EBDE-F6735665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F79B-2B08-9246-A90F-ABE8144E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1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86128-9980-B5A6-2D9B-8DA787C48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92FB7-C80E-A447-AEDD-B2BFE2551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7725C-B97C-8915-F90A-EB04C0F29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AE38-1C92-E74B-BC4C-FA4CD44A1923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924BD-1158-7270-32F4-18696F51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A26E9-2FD5-0139-CA76-628CBAE3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F79B-2B08-9246-A90F-ABE8144E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88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2A0B0-5563-8D4D-E662-8A6EDAC53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2C13B-421C-434B-3E5F-4CDDAB86F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733FF-1BD2-5BDA-146F-21376DB5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AE38-1C92-E74B-BC4C-FA4CD44A1923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55C02-175C-82BC-EF7F-A7CF5898D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98A78-1E72-CD37-822E-1B0E26C4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F79B-2B08-9246-A90F-ABE8144E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9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4C873-F39A-9D9A-BA98-55DC57112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92256-800E-3953-D6A5-477DEFE1D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7ED71-3EDC-4DE7-3498-8DA773A6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AE38-1C92-E74B-BC4C-FA4CD44A1923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7D0D7-3F12-BC9C-EC70-E77B3678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86F56-80E9-B88F-7581-50D7615E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F79B-2B08-9246-A90F-ABE8144E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1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B5BFF-F120-9B76-1A3A-A50C8DDC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A9D8E-9931-A8EF-F0DB-0FE63DECA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1DEB3-3AD0-759E-5258-523DCF61F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AF492-9446-F5FC-E0A4-5BCF3057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AE38-1C92-E74B-BC4C-FA4CD44A1923}" type="datetimeFigureOut">
              <a:rPr lang="en-US" smtClean="0"/>
              <a:t>6/9/23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545A5-AC87-D874-DA8A-86CD89998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C89BB-1E88-7FEF-5C75-A39A6F64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F79B-2B08-9246-A90F-ABE8144E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4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352B-F082-3729-FD48-34F5B02BE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8BCEA-46F7-11CA-8FAD-BBF2523B8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140DF-7B43-03B0-A4B0-4996CDD94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84D4FB-2F87-3054-815A-3BA814AFE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36F637-8408-BB12-A672-F45E2E4AEE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BEAB70-5AFD-7403-CE19-943FA9F95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AE38-1C92-E74B-BC4C-FA4CD44A1923}" type="datetimeFigureOut">
              <a:rPr lang="en-US" smtClean="0"/>
              <a:t>6/9/23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3CB7CC-428B-7966-57ED-E0B96CB5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6484A1-0B62-4008-DF8F-A0CA74444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F79B-2B08-9246-A90F-ABE8144E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9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05E59-7544-6A98-63C5-3C099F2D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CD3F6C-8C05-7144-66D0-736B415FF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AE38-1C92-E74B-BC4C-FA4CD44A1923}" type="datetimeFigureOut">
              <a:rPr lang="en-US" smtClean="0"/>
              <a:t>6/9/23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10ADB-EC77-3C2A-9A51-64A8384CD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B2700F-C53F-4510-7C10-35223F3D5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F79B-2B08-9246-A90F-ABE8144E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1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4FA360-7EC1-2F73-4BEE-7914EFDCC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AE38-1C92-E74B-BC4C-FA4CD44A1923}" type="datetimeFigureOut">
              <a:rPr lang="en-US" smtClean="0"/>
              <a:t>6/9/23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CD8047-790C-3205-0B31-9D1B904F7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F0FBF-1BC5-7A05-2FD7-06AC93BD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F79B-2B08-9246-A90F-ABE8144E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6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C5ABD-3CFF-399C-4F08-C60A86553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8F1A3-94D4-CD93-5826-E6531329B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5BA31-472A-4909-4633-B6B3F3A9B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01EB7-2122-2E9F-2A64-E897AC15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AE38-1C92-E74B-BC4C-FA4CD44A1923}" type="datetimeFigureOut">
              <a:rPr lang="en-US" smtClean="0"/>
              <a:t>6/9/23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1F0A6-EA38-5063-B601-61C506F3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C2B74-0E2A-4E0C-AA32-4A517496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F79B-2B08-9246-A90F-ABE8144E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59AAA-55C8-6720-4CE7-7A23E6E3D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5A24EC-F2A0-B4E8-91E3-CC9A0A089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E8C2B-9389-21A3-F16F-9AB6575E0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03123-EF2D-BA7C-9777-3DD6ED723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AE38-1C92-E74B-BC4C-FA4CD44A1923}" type="datetimeFigureOut">
              <a:rPr lang="en-US" smtClean="0"/>
              <a:t>6/9/23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BE970-4727-871B-4309-F6ABA888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EA69D-860C-A52B-B3DE-666AEEB44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F79B-2B08-9246-A90F-ABE8144E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4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5AA913-2947-A22D-C6CE-D429001CB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CDD34-A13D-F67A-43A4-54283D747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01101-6672-76B9-3623-7F54DE9BD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EAE38-1C92-E74B-BC4C-FA4CD44A1923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8EB0B-74A5-25F6-C769-F6A143307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6D2EE-5D97-CB36-24BF-4B49AAD58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8F79B-2B08-9246-A90F-ABE8144EC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8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23D456-8921-6F09-1F04-A7E0635A28B7}"/>
              </a:ext>
            </a:extLst>
          </p:cNvPr>
          <p:cNvSpPr txBox="1"/>
          <p:nvPr/>
        </p:nvSpPr>
        <p:spPr>
          <a:xfrm>
            <a:off x="4830656" y="4189418"/>
            <a:ext cx="2377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gradFill>
                  <a:gsLst>
                    <a:gs pos="22000">
                      <a:srgbClr val="FFC000"/>
                    </a:gs>
                    <a:gs pos="100000">
                      <a:srgbClr val="FFC000">
                        <a:lumMod val="40000"/>
                        <a:lumOff val="60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atin typeface="Product Sans" panose="020B0403030502040203" pitchFamily="34" charset="0"/>
              </a:rPr>
              <a:t>#01 – Vicky </a:t>
            </a:r>
            <a:r>
              <a:rPr lang="en-US" sz="2000" dirty="0" err="1">
                <a:gradFill>
                  <a:gsLst>
                    <a:gs pos="22000">
                      <a:srgbClr val="FFC000"/>
                    </a:gs>
                    <a:gs pos="100000">
                      <a:srgbClr val="FFC000">
                        <a:lumMod val="40000"/>
                        <a:lumOff val="60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atin typeface="Product Sans" panose="020B0403030502040203" pitchFamily="34" charset="0"/>
              </a:rPr>
              <a:t>Darmana</a:t>
            </a:r>
            <a:endParaRPr lang="en-US" sz="2000" dirty="0">
              <a:gradFill>
                <a:gsLst>
                  <a:gs pos="22000">
                    <a:srgbClr val="FFC000"/>
                  </a:gs>
                  <a:gs pos="100000">
                    <a:srgbClr val="FFC000">
                      <a:lumMod val="40000"/>
                      <a:lumOff val="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atin typeface="Product Sans" panose="020B040303050204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26B9A4-6A58-E6B9-4BAE-92E6D75AA20E}"/>
              </a:ext>
            </a:extLst>
          </p:cNvPr>
          <p:cNvSpPr txBox="1"/>
          <p:nvPr/>
        </p:nvSpPr>
        <p:spPr>
          <a:xfrm>
            <a:off x="4586200" y="1336171"/>
            <a:ext cx="3018775" cy="584775"/>
          </a:xfrm>
          <a:prstGeom prst="rect">
            <a:avLst/>
          </a:prstGeom>
          <a:noFill/>
        </p:spPr>
        <p:txBody>
          <a:bodyPr wrap="none" lIns="90000" rtlCol="0">
            <a:spAutoFit/>
          </a:bodyPr>
          <a:lstStyle/>
          <a:p>
            <a:pPr algn="ctr"/>
            <a:r>
              <a:rPr lang="en-US" sz="3200" b="1" dirty="0">
                <a:gradFill>
                  <a:gsLst>
                    <a:gs pos="22000">
                      <a:srgbClr val="FFC000"/>
                    </a:gs>
                    <a:gs pos="100000">
                      <a:srgbClr val="FFC000">
                        <a:lumMod val="40000"/>
                        <a:lumOff val="60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atin typeface="Product Sans" panose="020B0403030502040203" pitchFamily="34" charset="0"/>
              </a:rPr>
              <a:t>Calon </a:t>
            </a:r>
            <a:r>
              <a:rPr lang="en-US" sz="3200" b="1" dirty="0" err="1">
                <a:gradFill>
                  <a:gsLst>
                    <a:gs pos="22000">
                      <a:srgbClr val="FFC000"/>
                    </a:gs>
                    <a:gs pos="100000">
                      <a:srgbClr val="FFC000">
                        <a:lumMod val="40000"/>
                        <a:lumOff val="60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atin typeface="Product Sans" panose="020B0403030502040203" pitchFamily="34" charset="0"/>
              </a:rPr>
              <a:t>Presiden</a:t>
            </a:r>
            <a:endParaRPr lang="en-US" sz="3200" b="1" dirty="0">
              <a:gradFill>
                <a:gsLst>
                  <a:gs pos="22000">
                    <a:srgbClr val="FFC000"/>
                  </a:gs>
                  <a:gs pos="100000">
                    <a:srgbClr val="FFC000">
                      <a:lumMod val="40000"/>
                      <a:lumOff val="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atin typeface="Product Sans" panose="020B040303050204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A85AFB-18E9-1B17-B7FE-664F91EFB2B8}"/>
              </a:ext>
            </a:extLst>
          </p:cNvPr>
          <p:cNvSpPr txBox="1"/>
          <p:nvPr/>
        </p:nvSpPr>
        <p:spPr>
          <a:xfrm>
            <a:off x="3642226" y="2296643"/>
            <a:ext cx="490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gradFill>
                  <a:gsLst>
                    <a:gs pos="22000">
                      <a:srgbClr val="FFC000"/>
                    </a:gs>
                    <a:gs pos="100000">
                      <a:srgbClr val="FFC000">
                        <a:lumMod val="40000"/>
                        <a:lumOff val="60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atin typeface="Product Sans" panose="020B0403030502040203" pitchFamily="34" charset="0"/>
              </a:rPr>
              <a:t>Badan </a:t>
            </a:r>
            <a:r>
              <a:rPr lang="en-US" sz="3200" b="1" dirty="0" err="1">
                <a:gradFill>
                  <a:gsLst>
                    <a:gs pos="22000">
                      <a:srgbClr val="FFC000"/>
                    </a:gs>
                    <a:gs pos="100000">
                      <a:srgbClr val="FFC000">
                        <a:lumMod val="40000"/>
                        <a:lumOff val="60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atin typeface="Product Sans" panose="020B0403030502040203" pitchFamily="34" charset="0"/>
              </a:rPr>
              <a:t>Eksekutif</a:t>
            </a:r>
            <a:r>
              <a:rPr lang="en-US" sz="3200" b="1" dirty="0">
                <a:gradFill>
                  <a:gsLst>
                    <a:gs pos="22000">
                      <a:srgbClr val="FFC000"/>
                    </a:gs>
                    <a:gs pos="100000">
                      <a:srgbClr val="FFC000">
                        <a:lumMod val="40000"/>
                        <a:lumOff val="60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atin typeface="Product Sans" panose="020B0403030502040203" pitchFamily="34" charset="0"/>
              </a:rPr>
              <a:t> </a:t>
            </a:r>
            <a:r>
              <a:rPr lang="en-US" sz="3200" b="1" dirty="0" err="1">
                <a:gradFill>
                  <a:gsLst>
                    <a:gs pos="22000">
                      <a:srgbClr val="FFC000"/>
                    </a:gs>
                    <a:gs pos="100000">
                      <a:srgbClr val="FFC000">
                        <a:lumMod val="40000"/>
                        <a:lumOff val="60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atin typeface="Product Sans" panose="020B0403030502040203" pitchFamily="34" charset="0"/>
              </a:rPr>
              <a:t>Mahasiswa</a:t>
            </a:r>
            <a:endParaRPr lang="en-US" sz="3200" b="1" dirty="0">
              <a:gradFill>
                <a:gsLst>
                  <a:gs pos="22000">
                    <a:srgbClr val="FFC000"/>
                  </a:gs>
                  <a:gs pos="100000">
                    <a:srgbClr val="FFC000">
                      <a:lumMod val="40000"/>
                      <a:lumOff val="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084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BE2978-02A7-305F-A478-75FA3D4739DA}"/>
              </a:ext>
            </a:extLst>
          </p:cNvPr>
          <p:cNvSpPr txBox="1"/>
          <p:nvPr/>
        </p:nvSpPr>
        <p:spPr>
          <a:xfrm>
            <a:off x="3576336" y="785556"/>
            <a:ext cx="50393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gradFill>
                  <a:gsLst>
                    <a:gs pos="22000">
                      <a:srgbClr val="FFC000"/>
                    </a:gs>
                    <a:gs pos="100000">
                      <a:srgbClr val="FFC000">
                        <a:lumMod val="40000"/>
                        <a:lumOff val="60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atin typeface="Product Sans" panose="020B0403030502040203" pitchFamily="34" charset="0"/>
              </a:rPr>
              <a:t>UPH MEDAN CUP 2024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34528-FDF3-27AF-9EBA-0AF9F7F8B44C}"/>
              </a:ext>
            </a:extLst>
          </p:cNvPr>
          <p:cNvSpPr/>
          <p:nvPr/>
        </p:nvSpPr>
        <p:spPr>
          <a:xfrm>
            <a:off x="3583316" y="1400580"/>
            <a:ext cx="4925527" cy="62406"/>
          </a:xfrm>
          <a:prstGeom prst="rect">
            <a:avLst/>
          </a:prstGeom>
          <a:gradFill>
            <a:gsLst>
              <a:gs pos="11000">
                <a:srgbClr val="FFC000"/>
              </a:gs>
              <a:gs pos="100000">
                <a:srgbClr val="FFE699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77D53F-C7A6-2941-79FA-E5E2D0AC98ED}"/>
              </a:ext>
            </a:extLst>
          </p:cNvPr>
          <p:cNvSpPr txBox="1"/>
          <p:nvPr/>
        </p:nvSpPr>
        <p:spPr>
          <a:xfrm>
            <a:off x="3787718" y="1432387"/>
            <a:ext cx="430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Hubungan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Internal (HUBIN) X UKM X OPREC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FE4E5-A4CF-A830-7F72-06974FD267FB}"/>
              </a:ext>
            </a:extLst>
          </p:cNvPr>
          <p:cNvSpPr txBox="1"/>
          <p:nvPr/>
        </p:nvSpPr>
        <p:spPr>
          <a:xfrm>
            <a:off x="5407350" y="1698771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Januari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2024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191CF1-E995-4EC9-56B0-C047BC8439CB}"/>
              </a:ext>
            </a:extLst>
          </p:cNvPr>
          <p:cNvSpPr txBox="1"/>
          <p:nvPr/>
        </p:nvSpPr>
        <p:spPr>
          <a:xfrm>
            <a:off x="2139105" y="2123502"/>
            <a:ext cx="189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Deskripsi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endParaRPr lang="en-US" dirty="0">
              <a:gradFill>
                <a:gsLst>
                  <a:gs pos="11000">
                    <a:srgbClr val="FFC000"/>
                  </a:gs>
                  <a:gs pos="100000">
                    <a:srgbClr val="FFE699"/>
                  </a:gs>
                </a:gsLst>
                <a:lin ang="6000000" scaled="0"/>
              </a:gradFill>
              <a:latin typeface="Product Sans" panose="020B040303050204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6A40EE-7505-A5FB-C1CA-4573EC286E5D}"/>
              </a:ext>
            </a:extLst>
          </p:cNvPr>
          <p:cNvSpPr txBox="1"/>
          <p:nvPr/>
        </p:nvSpPr>
        <p:spPr>
          <a:xfrm>
            <a:off x="2249069" y="3727063"/>
            <a:ext cx="167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Tujuan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endParaRPr lang="en-US" dirty="0">
              <a:gradFill>
                <a:gsLst>
                  <a:gs pos="11000">
                    <a:srgbClr val="FFC000"/>
                  </a:gs>
                  <a:gs pos="100000">
                    <a:srgbClr val="FFE699"/>
                  </a:gs>
                </a:gsLst>
                <a:lin ang="6000000" scaled="0"/>
              </a:gradFill>
              <a:latin typeface="Product Sans" panose="020B040303050204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F191FA-D1D6-F944-87C0-95DCF1314552}"/>
              </a:ext>
            </a:extLst>
          </p:cNvPr>
          <p:cNvSpPr txBox="1"/>
          <p:nvPr/>
        </p:nvSpPr>
        <p:spPr>
          <a:xfrm>
            <a:off x="839602" y="4067071"/>
            <a:ext cx="449343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Menyalurkan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minat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dan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bakat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mahasiswa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/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melalui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program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kerja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ini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Mengembangkan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potensi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yang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dimiliki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mahasiswa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/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Menarik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daya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tarik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publik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terhadap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UPH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Kampus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Medan.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Meningkatkan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kreativitas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mahasiswa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/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Dengan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kompetisi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dapat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diikuti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oleh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publik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akan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meningkatkan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daya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saing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mahasiswa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/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agar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dapat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terus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berkembang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417EC7-D32B-B3B8-9EB6-750CB25A4327}"/>
              </a:ext>
            </a:extLst>
          </p:cNvPr>
          <p:cNvSpPr/>
          <p:nvPr/>
        </p:nvSpPr>
        <p:spPr>
          <a:xfrm>
            <a:off x="839602" y="3597152"/>
            <a:ext cx="4386353" cy="45719"/>
          </a:xfrm>
          <a:prstGeom prst="rect">
            <a:avLst/>
          </a:prstGeom>
          <a:gradFill>
            <a:gsLst>
              <a:gs pos="11000">
                <a:srgbClr val="FFC000"/>
              </a:gs>
              <a:gs pos="100000">
                <a:srgbClr val="FFE699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AACC16-9850-33E5-A0B7-49B7558C6057}"/>
              </a:ext>
            </a:extLst>
          </p:cNvPr>
          <p:cNvSpPr txBox="1"/>
          <p:nvPr/>
        </p:nvSpPr>
        <p:spPr>
          <a:xfrm>
            <a:off x="8508844" y="2113301"/>
            <a:ext cx="841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Tagline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B93459-114D-2443-01B4-3E5AC374D5AB}"/>
              </a:ext>
            </a:extLst>
          </p:cNvPr>
          <p:cNvSpPr txBox="1"/>
          <p:nvPr/>
        </p:nvSpPr>
        <p:spPr>
          <a:xfrm>
            <a:off x="8068407" y="2376913"/>
            <a:ext cx="1722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i="1" dirty="0">
                <a:solidFill>
                  <a:schemeClr val="bg1"/>
                </a:solidFill>
                <a:latin typeface="Product Sans" panose="020B0403030502040203" pitchFamily="34" charset="0"/>
              </a:rPr>
              <a:t>Chase Your Dream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94BFED-A078-41AA-A055-96B6C8722D77}"/>
              </a:ext>
            </a:extLst>
          </p:cNvPr>
          <p:cNvSpPr txBox="1"/>
          <p:nvPr/>
        </p:nvSpPr>
        <p:spPr>
          <a:xfrm>
            <a:off x="8096551" y="2783063"/>
            <a:ext cx="166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Sistem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endParaRPr lang="en-US" dirty="0">
              <a:gradFill>
                <a:gsLst>
                  <a:gs pos="11000">
                    <a:srgbClr val="FFC000"/>
                  </a:gs>
                  <a:gs pos="100000">
                    <a:srgbClr val="FFE699"/>
                  </a:gs>
                </a:gsLst>
                <a:lin ang="6000000" scaled="0"/>
              </a:gradFill>
              <a:latin typeface="Product Sans" panose="020B040303050204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D800F4-7D15-BE9F-736D-AB6CD54117F3}"/>
              </a:ext>
            </a:extLst>
          </p:cNvPr>
          <p:cNvSpPr txBox="1"/>
          <p:nvPr/>
        </p:nvSpPr>
        <p:spPr>
          <a:xfrm>
            <a:off x="6715158" y="5088088"/>
            <a:ext cx="244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Bentuk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: </a:t>
            </a:r>
            <a:r>
              <a:rPr lang="en-US" i="1" dirty="0">
                <a:solidFill>
                  <a:schemeClr val="bg1"/>
                </a:solidFill>
                <a:latin typeface="Product Sans" panose="020B0403030502040203" pitchFamily="34" charset="0"/>
              </a:rPr>
              <a:t>Hybrid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E515D7-7EA3-6C09-0143-EF3A24502C51}"/>
              </a:ext>
            </a:extLst>
          </p:cNvPr>
          <p:cNvSpPr txBox="1"/>
          <p:nvPr/>
        </p:nvSpPr>
        <p:spPr>
          <a:xfrm>
            <a:off x="6715158" y="4311047"/>
            <a:ext cx="4411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Platform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: </a:t>
            </a: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</a:rPr>
              <a:t>UPH </a:t>
            </a:r>
            <a:r>
              <a:rPr lang="en-US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Kampus</a:t>
            </a: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Medan, </a:t>
            </a:r>
            <a:r>
              <a:rPr lang="en-US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Lapangan</a:t>
            </a: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</a:rPr>
              <a:t> Basket </a:t>
            </a:r>
            <a:r>
              <a:rPr lang="en-US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Benteng</a:t>
            </a: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</a:rPr>
              <a:t>, GOR Samudra, Media </a:t>
            </a:r>
            <a:r>
              <a:rPr lang="en-US" sz="1400" dirty="0" err="1">
                <a:solidFill>
                  <a:schemeClr val="bg1"/>
                </a:solidFill>
                <a:latin typeface="Product Sans" panose="020B0403030502040203" pitchFamily="34" charset="0"/>
              </a:rPr>
              <a:t>sosial</a:t>
            </a:r>
            <a:r>
              <a:rPr lang="en-US" sz="1400" dirty="0">
                <a:solidFill>
                  <a:schemeClr val="bg1"/>
                </a:solidFill>
                <a:latin typeface="Product Sans" panose="020B0403030502040203" pitchFamily="34" charset="0"/>
              </a:rPr>
              <a:t>, Zoom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D1EB6D-DA27-1AC8-3608-72579BA57ADB}"/>
              </a:ext>
            </a:extLst>
          </p:cNvPr>
          <p:cNvSpPr txBox="1"/>
          <p:nvPr/>
        </p:nvSpPr>
        <p:spPr>
          <a:xfrm>
            <a:off x="6715158" y="4804332"/>
            <a:ext cx="2793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Durasi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Product Sans" panose="020B0403030502040203" pitchFamily="34" charset="0"/>
              </a:rPr>
              <a:t>2-3 </a:t>
            </a:r>
            <a:r>
              <a:rPr lang="en-US" dirty="0" err="1">
                <a:solidFill>
                  <a:schemeClr val="bg1"/>
                </a:solidFill>
                <a:latin typeface="Product Sans" panose="020B0403030502040203" pitchFamily="34" charset="0"/>
              </a:rPr>
              <a:t>minggu</a:t>
            </a:r>
            <a:endParaRPr lang="en-US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203C32-8B64-1B93-DF20-0B5B0CDD3E13}"/>
              </a:ext>
            </a:extLst>
          </p:cNvPr>
          <p:cNvSpPr/>
          <p:nvPr/>
        </p:nvSpPr>
        <p:spPr>
          <a:xfrm>
            <a:off x="6715158" y="2747366"/>
            <a:ext cx="4386353" cy="45719"/>
          </a:xfrm>
          <a:prstGeom prst="rect">
            <a:avLst/>
          </a:prstGeom>
          <a:gradFill>
            <a:gsLst>
              <a:gs pos="11000">
                <a:srgbClr val="FFC000"/>
              </a:gs>
              <a:gs pos="100000">
                <a:srgbClr val="FFE699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0673F5-90FE-50D2-847D-B8CF4CE5F555}"/>
              </a:ext>
            </a:extLst>
          </p:cNvPr>
          <p:cNvSpPr txBox="1"/>
          <p:nvPr/>
        </p:nvSpPr>
        <p:spPr>
          <a:xfrm>
            <a:off x="6565920" y="3070392"/>
            <a:ext cx="507189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chemeClr val="bg1"/>
                </a:solidFill>
                <a:latin typeface="Product Sans" panose="020B0403030502040203" pitchFamily="34" charset="0"/>
              </a:rPr>
              <a:t>Opening Ceremony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Kegiatan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kompetisi</a:t>
            </a:r>
            <a:endParaRPr lang="en-US" sz="1300" dirty="0">
              <a:solidFill>
                <a:schemeClr val="bg1"/>
              </a:solidFill>
              <a:latin typeface="Product Sans" panose="020B0403030502040203" pitchFamily="34" charset="0"/>
            </a:endParaRPr>
          </a:p>
          <a:p>
            <a:pPr algn="just"/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      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Kompetisi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:</a:t>
            </a:r>
          </a:p>
          <a:p>
            <a:pPr algn="just"/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       -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Akademik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: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Debat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, </a:t>
            </a:r>
            <a:r>
              <a:rPr lang="en-US" sz="1300" i="1" dirty="0">
                <a:solidFill>
                  <a:schemeClr val="bg1"/>
                </a:solidFill>
                <a:latin typeface="Product Sans" panose="020B0403030502040203" pitchFamily="34" charset="0"/>
              </a:rPr>
              <a:t>Design, Programming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,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Pidato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, </a:t>
            </a:r>
            <a:r>
              <a:rPr lang="en-US" sz="1300" i="1" dirty="0">
                <a:solidFill>
                  <a:schemeClr val="bg1"/>
                </a:solidFill>
                <a:latin typeface="Product Sans" panose="020B0403030502040203" pitchFamily="34" charset="0"/>
              </a:rPr>
              <a:t>Videography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,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dll</a:t>
            </a:r>
            <a:endParaRPr lang="en-US" sz="1300" dirty="0">
              <a:solidFill>
                <a:schemeClr val="bg1"/>
              </a:solidFill>
              <a:latin typeface="Product Sans" panose="020B0403030502040203" pitchFamily="34" charset="0"/>
            </a:endParaRPr>
          </a:p>
          <a:p>
            <a:pPr algn="just"/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       - Non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Akademik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: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Catur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, Basket, Futsal, Badminton,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dll</a:t>
            </a:r>
            <a:endParaRPr lang="en-US" sz="1300" dirty="0">
              <a:solidFill>
                <a:schemeClr val="bg1"/>
              </a:solidFill>
              <a:latin typeface="Product Sans" panose="020B040303050204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chemeClr val="bg1"/>
                </a:solidFill>
                <a:latin typeface="Product Sans" panose="020B0403030502040203" pitchFamily="34" charset="0"/>
              </a:rPr>
              <a:t>Closing ceremony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EE06F8-EAD6-B138-4388-54F8BBDAF18F}"/>
              </a:ext>
            </a:extLst>
          </p:cNvPr>
          <p:cNvSpPr txBox="1"/>
          <p:nvPr/>
        </p:nvSpPr>
        <p:spPr>
          <a:xfrm>
            <a:off x="882862" y="2436053"/>
            <a:ext cx="449343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UPH Medan CUP 2024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merupakan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program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kerja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yang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mewadahi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mahasiswa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/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untuk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dapat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menunjukkan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i="1" dirty="0">
                <a:solidFill>
                  <a:schemeClr val="bg1"/>
                </a:solidFill>
                <a:latin typeface="Product Sans" panose="020B0403030502040203" pitchFamily="34" charset="0"/>
              </a:rPr>
              <a:t>skill-skill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dan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talenta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mahasiswa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/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melalui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kompetisi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yang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diadakan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.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Kegiatan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kompetisi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ini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dapat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diikuti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oleh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mahasiswa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/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UPH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Kampus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Medan dan 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beberapa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kompetisi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yang di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buka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untuk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umum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0978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BE2978-02A7-305F-A478-75FA3D4739DA}"/>
              </a:ext>
            </a:extLst>
          </p:cNvPr>
          <p:cNvSpPr txBox="1"/>
          <p:nvPr/>
        </p:nvSpPr>
        <p:spPr>
          <a:xfrm>
            <a:off x="4755999" y="807188"/>
            <a:ext cx="2332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gradFill>
                  <a:gsLst>
                    <a:gs pos="22000">
                      <a:srgbClr val="FFC000"/>
                    </a:gs>
                    <a:gs pos="100000">
                      <a:srgbClr val="FFC000">
                        <a:lumMod val="40000"/>
                        <a:lumOff val="60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atin typeface="Product Sans" panose="020B0403030502040203" pitchFamily="34" charset="0"/>
              </a:rPr>
              <a:t>CREATION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34528-FDF3-27AF-9EBA-0AF9F7F8B44C}"/>
              </a:ext>
            </a:extLst>
          </p:cNvPr>
          <p:cNvSpPr/>
          <p:nvPr/>
        </p:nvSpPr>
        <p:spPr>
          <a:xfrm>
            <a:off x="3583317" y="1412552"/>
            <a:ext cx="4678182" cy="50434"/>
          </a:xfrm>
          <a:prstGeom prst="rect">
            <a:avLst/>
          </a:prstGeom>
          <a:gradFill>
            <a:gsLst>
              <a:gs pos="11000">
                <a:srgbClr val="FFC000"/>
              </a:gs>
              <a:gs pos="100000">
                <a:srgbClr val="FFE699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77D53F-C7A6-2941-79FA-E5E2D0AC98ED}"/>
              </a:ext>
            </a:extLst>
          </p:cNvPr>
          <p:cNvSpPr txBox="1"/>
          <p:nvPr/>
        </p:nvSpPr>
        <p:spPr>
          <a:xfrm>
            <a:off x="3076502" y="1402018"/>
            <a:ext cx="603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Departement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Pengembangan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Wawasan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dan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Penalaran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(DPWP)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FE4E5-A4CF-A830-7F72-06974FD267FB}"/>
              </a:ext>
            </a:extLst>
          </p:cNvPr>
          <p:cNvSpPr txBox="1"/>
          <p:nvPr/>
        </p:nvSpPr>
        <p:spPr>
          <a:xfrm>
            <a:off x="5150722" y="1703089"/>
            <a:ext cx="149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Februari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2024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191CF1-E995-4EC9-56B0-C047BC8439CB}"/>
              </a:ext>
            </a:extLst>
          </p:cNvPr>
          <p:cNvSpPr txBox="1"/>
          <p:nvPr/>
        </p:nvSpPr>
        <p:spPr>
          <a:xfrm>
            <a:off x="2139105" y="2123502"/>
            <a:ext cx="189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Deskripsi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endParaRPr lang="en-US" dirty="0">
              <a:gradFill>
                <a:gsLst>
                  <a:gs pos="11000">
                    <a:srgbClr val="FFC000"/>
                  </a:gs>
                  <a:gs pos="100000">
                    <a:srgbClr val="FFE699"/>
                  </a:gs>
                </a:gsLst>
                <a:lin ang="6000000" scaled="0"/>
              </a:gradFill>
              <a:latin typeface="Product Sans" panose="020B040303050204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6A40EE-7505-A5FB-C1CA-4573EC286E5D}"/>
              </a:ext>
            </a:extLst>
          </p:cNvPr>
          <p:cNvSpPr txBox="1"/>
          <p:nvPr/>
        </p:nvSpPr>
        <p:spPr>
          <a:xfrm>
            <a:off x="2139105" y="3212723"/>
            <a:ext cx="167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Tujuan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endParaRPr lang="en-US" dirty="0">
              <a:gradFill>
                <a:gsLst>
                  <a:gs pos="11000">
                    <a:srgbClr val="FFC000"/>
                  </a:gs>
                  <a:gs pos="100000">
                    <a:srgbClr val="FFE699"/>
                  </a:gs>
                </a:gsLst>
                <a:lin ang="6000000" scaled="0"/>
              </a:gradFill>
              <a:latin typeface="Product Sans" panose="020B040303050204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F191FA-D1D6-F944-87C0-95DCF1314552}"/>
              </a:ext>
            </a:extLst>
          </p:cNvPr>
          <p:cNvSpPr txBox="1"/>
          <p:nvPr/>
        </p:nvSpPr>
        <p:spPr>
          <a:xfrm>
            <a:off x="839602" y="3482264"/>
            <a:ext cx="4429615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Sebagai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wadah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untuk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mahasiswa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/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bebas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berkreasi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dan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berinovasi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Mengembangkan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ide-ide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inovatif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agar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dapat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dikembangkan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menjadi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proyek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nyata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guna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sebagai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pembekalan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dan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mendukung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mahasiswa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/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mengikuti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Program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Kreativitas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Mahasiswa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(PKM) dan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kompetisi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kreativitas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lainnya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Mendorong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dan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mengembangkan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kreativitas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dan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inovasi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mahasiswa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/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di era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sekarang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Mendapatkan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solusi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yang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inovatif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dan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melatih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crictical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thinking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mahasiswa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/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UPH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Kampus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Medan.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417EC7-D32B-B3B8-9EB6-750CB25A4327}"/>
              </a:ext>
            </a:extLst>
          </p:cNvPr>
          <p:cNvSpPr/>
          <p:nvPr/>
        </p:nvSpPr>
        <p:spPr>
          <a:xfrm>
            <a:off x="839602" y="3203735"/>
            <a:ext cx="4386353" cy="45719"/>
          </a:xfrm>
          <a:prstGeom prst="rect">
            <a:avLst/>
          </a:prstGeom>
          <a:gradFill>
            <a:gsLst>
              <a:gs pos="11000">
                <a:srgbClr val="FFC000"/>
              </a:gs>
              <a:gs pos="100000">
                <a:srgbClr val="FFE699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94BFED-A078-41AA-A055-96B6C8722D77}"/>
              </a:ext>
            </a:extLst>
          </p:cNvPr>
          <p:cNvSpPr txBox="1"/>
          <p:nvPr/>
        </p:nvSpPr>
        <p:spPr>
          <a:xfrm>
            <a:off x="8009022" y="2093568"/>
            <a:ext cx="166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Sistem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endParaRPr lang="en-US" dirty="0">
              <a:gradFill>
                <a:gsLst>
                  <a:gs pos="11000">
                    <a:srgbClr val="FFC000"/>
                  </a:gs>
                  <a:gs pos="100000">
                    <a:srgbClr val="FFE699"/>
                  </a:gs>
                </a:gsLst>
                <a:lin ang="6000000" scaled="0"/>
              </a:gradFill>
              <a:latin typeface="Product Sans" panose="020B040303050204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D800F4-7D15-BE9F-736D-AB6CD54117F3}"/>
              </a:ext>
            </a:extLst>
          </p:cNvPr>
          <p:cNvSpPr txBox="1"/>
          <p:nvPr/>
        </p:nvSpPr>
        <p:spPr>
          <a:xfrm>
            <a:off x="7163534" y="4836831"/>
            <a:ext cx="251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Bentuk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: </a:t>
            </a:r>
            <a:r>
              <a:rPr lang="en-US" i="1" dirty="0">
                <a:solidFill>
                  <a:schemeClr val="bg1"/>
                </a:solidFill>
                <a:latin typeface="Product Sans" panose="020B0403030502040203" pitchFamily="34" charset="0"/>
              </a:rPr>
              <a:t>Offline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E515D7-7EA3-6C09-0143-EF3A24502C51}"/>
              </a:ext>
            </a:extLst>
          </p:cNvPr>
          <p:cNvSpPr txBox="1"/>
          <p:nvPr/>
        </p:nvSpPr>
        <p:spPr>
          <a:xfrm>
            <a:off x="7163534" y="5092872"/>
            <a:ext cx="3642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Lokasi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Product Sans" panose="020B0403030502040203" pitchFamily="34" charset="0"/>
              </a:rPr>
              <a:t>UPH </a:t>
            </a:r>
            <a:r>
              <a:rPr lang="en-US" dirty="0" err="1">
                <a:solidFill>
                  <a:schemeClr val="bg1"/>
                </a:solidFill>
                <a:latin typeface="Product Sans" panose="020B0403030502040203" pitchFamily="34" charset="0"/>
              </a:rPr>
              <a:t>Kampus</a:t>
            </a:r>
            <a:r>
              <a:rPr lang="en-US" dirty="0">
                <a:solidFill>
                  <a:schemeClr val="bg1"/>
                </a:solidFill>
                <a:latin typeface="Product Sans" panose="020B0403030502040203" pitchFamily="34" charset="0"/>
              </a:rPr>
              <a:t> Medan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D1EB6D-DA27-1AC8-3608-72579BA57ADB}"/>
              </a:ext>
            </a:extLst>
          </p:cNvPr>
          <p:cNvSpPr txBox="1"/>
          <p:nvPr/>
        </p:nvSpPr>
        <p:spPr>
          <a:xfrm>
            <a:off x="7163534" y="5340724"/>
            <a:ext cx="232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Durasi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Product Sans" panose="020B0403030502040203" pitchFamily="34" charset="0"/>
              </a:rPr>
              <a:t>3 </a:t>
            </a:r>
            <a:r>
              <a:rPr lang="en-US" dirty="0" err="1">
                <a:solidFill>
                  <a:schemeClr val="bg1"/>
                </a:solidFill>
                <a:latin typeface="Product Sans" panose="020B0403030502040203" pitchFamily="34" charset="0"/>
              </a:rPr>
              <a:t>hari</a:t>
            </a:r>
            <a:endParaRPr lang="en-US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F8613-A9C8-3E78-3419-C52DA87D091F}"/>
              </a:ext>
            </a:extLst>
          </p:cNvPr>
          <p:cNvSpPr txBox="1"/>
          <p:nvPr/>
        </p:nvSpPr>
        <p:spPr>
          <a:xfrm>
            <a:off x="882863" y="2458085"/>
            <a:ext cx="438635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CREATION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merupakan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program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kerja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yang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membahas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tentang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kreativitas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dan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inovasi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di era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sekarang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dengan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membekali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ilmu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dan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wawasan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tentang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kreativitas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dan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inovasi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di era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sekarang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99A70E-D3E3-03B7-18BB-24AA65B19A84}"/>
              </a:ext>
            </a:extLst>
          </p:cNvPr>
          <p:cNvSpPr txBox="1"/>
          <p:nvPr/>
        </p:nvSpPr>
        <p:spPr>
          <a:xfrm>
            <a:off x="6800499" y="2428781"/>
            <a:ext cx="442961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chemeClr val="bg1"/>
                </a:solidFill>
                <a:latin typeface="Product Sans" panose="020B0403030502040203" pitchFamily="34" charset="0"/>
              </a:rPr>
              <a:t>Day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1: Seminar,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mengundang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narasumber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yang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akan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membahas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tentang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bagaimana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membangun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jiwa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kreativitas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dan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inovatif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di era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sekarang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chemeClr val="bg1"/>
                </a:solidFill>
                <a:latin typeface="Product Sans" panose="020B0403030502040203" pitchFamily="34" charset="0"/>
              </a:rPr>
              <a:t>Day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2: 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Talkshow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,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mengundang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narasumber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untuk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membagikan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pengalaman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tentang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inovasi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apa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saja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yang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pernah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dibuat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dan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pandangan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mereka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terhadap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dunia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kreativitas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dan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inovasi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di era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sekarang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chemeClr val="bg1"/>
                </a:solidFill>
                <a:latin typeface="Product Sans" panose="020B0403030502040203" pitchFamily="34" charset="0"/>
              </a:rPr>
              <a:t>Day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3: </a:t>
            </a:r>
            <a:r>
              <a:rPr lang="en-US" sz="1300" i="1" dirty="0">
                <a:solidFill>
                  <a:schemeClr val="bg1"/>
                </a:solidFill>
                <a:latin typeface="Product Sans" panose="020B0403030502040203" pitchFamily="34" charset="0"/>
              </a:rPr>
              <a:t>Workshop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,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Mengadakan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i="1" dirty="0">
                <a:solidFill>
                  <a:schemeClr val="bg1"/>
                </a:solidFill>
                <a:latin typeface="Product Sans" panose="020B0403030502040203" pitchFamily="34" charset="0"/>
              </a:rPr>
              <a:t>workshop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interaktif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tentang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strategi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untuk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membangun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kreativitas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juga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mahasiswa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/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akan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melakukan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brainstorming dan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membuat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mind mapping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akan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ide-ide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mahasiswa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/I agar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menciptakan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ide-ide yang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inovatif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8261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BE2978-02A7-305F-A478-75FA3D4739DA}"/>
              </a:ext>
            </a:extLst>
          </p:cNvPr>
          <p:cNvSpPr txBox="1"/>
          <p:nvPr/>
        </p:nvSpPr>
        <p:spPr>
          <a:xfrm>
            <a:off x="1905333" y="766457"/>
            <a:ext cx="8195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gradFill>
                  <a:gsLst>
                    <a:gs pos="22000">
                      <a:srgbClr val="FFC000"/>
                    </a:gs>
                    <a:gs pos="100000">
                      <a:srgbClr val="FFC000">
                        <a:lumMod val="40000"/>
                        <a:lumOff val="60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atin typeface="Product Sans" panose="020B0403030502040203" pitchFamily="34" charset="0"/>
              </a:rPr>
              <a:t>AMBASSADORS OF UPH MEDAN 2024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34528-FDF3-27AF-9EBA-0AF9F7F8B44C}"/>
              </a:ext>
            </a:extLst>
          </p:cNvPr>
          <p:cNvSpPr/>
          <p:nvPr/>
        </p:nvSpPr>
        <p:spPr>
          <a:xfrm>
            <a:off x="1868262" y="1393609"/>
            <a:ext cx="8195385" cy="69377"/>
          </a:xfrm>
          <a:prstGeom prst="rect">
            <a:avLst/>
          </a:prstGeom>
          <a:gradFill>
            <a:gsLst>
              <a:gs pos="11000">
                <a:srgbClr val="FFC000"/>
              </a:gs>
              <a:gs pos="100000">
                <a:srgbClr val="FFE699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77D53F-C7A6-2941-79FA-E5E2D0AC98ED}"/>
              </a:ext>
            </a:extLst>
          </p:cNvPr>
          <p:cNvSpPr txBox="1"/>
          <p:nvPr/>
        </p:nvSpPr>
        <p:spPr>
          <a:xfrm>
            <a:off x="3160775" y="1453760"/>
            <a:ext cx="587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Badan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Pengurus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Harian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(BPH) X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AoU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Medan Campus 2023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FE4E5-A4CF-A830-7F72-06974FD267FB}"/>
              </a:ext>
            </a:extLst>
          </p:cNvPr>
          <p:cNvSpPr txBox="1"/>
          <p:nvPr/>
        </p:nvSpPr>
        <p:spPr>
          <a:xfrm>
            <a:off x="4926545" y="1694888"/>
            <a:ext cx="2152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Februari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– April 2024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191CF1-E995-4EC9-56B0-C047BC8439CB}"/>
              </a:ext>
            </a:extLst>
          </p:cNvPr>
          <p:cNvSpPr txBox="1"/>
          <p:nvPr/>
        </p:nvSpPr>
        <p:spPr>
          <a:xfrm>
            <a:off x="2139105" y="2123502"/>
            <a:ext cx="189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Deskripsi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endParaRPr lang="en-US" dirty="0">
              <a:gradFill>
                <a:gsLst>
                  <a:gs pos="11000">
                    <a:srgbClr val="FFC000"/>
                  </a:gs>
                  <a:gs pos="100000">
                    <a:srgbClr val="FFE699"/>
                  </a:gs>
                </a:gsLst>
                <a:lin ang="6000000" scaled="0"/>
              </a:gradFill>
              <a:latin typeface="Product Sans" panose="020B040303050204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6A40EE-7505-A5FB-C1CA-4573EC286E5D}"/>
              </a:ext>
            </a:extLst>
          </p:cNvPr>
          <p:cNvSpPr txBox="1"/>
          <p:nvPr/>
        </p:nvSpPr>
        <p:spPr>
          <a:xfrm>
            <a:off x="2139105" y="3521075"/>
            <a:ext cx="167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Tujuan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endParaRPr lang="en-US" dirty="0">
              <a:gradFill>
                <a:gsLst>
                  <a:gs pos="11000">
                    <a:srgbClr val="FFC000"/>
                  </a:gs>
                  <a:gs pos="100000">
                    <a:srgbClr val="FFE699"/>
                  </a:gs>
                </a:gsLst>
                <a:lin ang="6000000" scaled="0"/>
              </a:gradFill>
              <a:latin typeface="Product Sans" panose="020B040303050204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F191FA-D1D6-F944-87C0-95DCF1314552}"/>
              </a:ext>
            </a:extLst>
          </p:cNvPr>
          <p:cNvSpPr txBox="1"/>
          <p:nvPr/>
        </p:nvSpPr>
        <p:spPr>
          <a:xfrm>
            <a:off x="839602" y="3865048"/>
            <a:ext cx="449343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Membentuk</a:t>
            </a:r>
            <a:r>
              <a:rPr lang="en-US" sz="130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mahasiswa</a:t>
            </a:r>
            <a:r>
              <a:rPr lang="en-US" sz="130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30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30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30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memiliki</a:t>
            </a:r>
            <a:r>
              <a:rPr lang="en-US" sz="130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pribadi</a:t>
            </a:r>
            <a:r>
              <a:rPr lang="en-US" sz="130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130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berkualitas</a:t>
            </a:r>
            <a:r>
              <a:rPr lang="en-US" sz="130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US" sz="130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keinginan</a:t>
            </a:r>
            <a:r>
              <a:rPr lang="en-US" sz="130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US" sz="130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melayani</a:t>
            </a:r>
            <a:r>
              <a:rPr lang="en-US" sz="130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tuhan</a:t>
            </a:r>
            <a:r>
              <a:rPr lang="en-US" sz="130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dan </a:t>
            </a:r>
            <a:r>
              <a:rPr lang="en-US" sz="130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sesama</a:t>
            </a:r>
            <a:r>
              <a:rPr lang="en-US" sz="130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US" sz="130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sepenuh</a:t>
            </a:r>
            <a:r>
              <a:rPr lang="en-US" sz="130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hati</a:t>
            </a:r>
            <a:r>
              <a:rPr lang="en-US" sz="130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  <a:latin typeface="Arial"/>
                <a:cs typeface="Arial"/>
                <a:sym typeface="Arial"/>
              </a:rPr>
              <a:t>Sebagai</a:t>
            </a:r>
            <a:r>
              <a:rPr lang="en-US" sz="130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"/>
                <a:cs typeface="Arial"/>
                <a:sym typeface="Arial"/>
              </a:rPr>
              <a:t>wadah</a:t>
            </a:r>
            <a:r>
              <a:rPr lang="en-US" sz="130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"/>
                <a:cs typeface="Arial"/>
                <a:sym typeface="Arial"/>
              </a:rPr>
              <a:t>untuk</a:t>
            </a:r>
            <a:r>
              <a:rPr lang="en-US" sz="130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"/>
                <a:cs typeface="Arial"/>
                <a:sym typeface="Arial"/>
              </a:rPr>
              <a:t>meningkatkan</a:t>
            </a:r>
            <a:r>
              <a:rPr lang="en-US" sz="130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"/>
                <a:cs typeface="Arial"/>
                <a:sym typeface="Arial"/>
              </a:rPr>
              <a:t>kualitas</a:t>
            </a:r>
            <a:r>
              <a:rPr lang="en-US" sz="130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"/>
                <a:cs typeface="Arial"/>
                <a:sym typeface="Arial"/>
              </a:rPr>
              <a:t>hidup</a:t>
            </a:r>
            <a:r>
              <a:rPr lang="en-US" sz="130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 dan </a:t>
            </a:r>
            <a:r>
              <a:rPr lang="en-US" sz="1300" dirty="0" err="1">
                <a:solidFill>
                  <a:schemeClr val="bg1"/>
                </a:solidFill>
                <a:latin typeface="Arial"/>
                <a:cs typeface="Arial"/>
                <a:sym typeface="Arial"/>
              </a:rPr>
              <a:t>mengembangkan</a:t>
            </a:r>
            <a:r>
              <a:rPr lang="en-US" sz="130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"/>
                <a:cs typeface="Arial"/>
                <a:sym typeface="Arial"/>
              </a:rPr>
              <a:t>potensi</a:t>
            </a:r>
            <a:r>
              <a:rPr lang="en-US" sz="130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"/>
                <a:cs typeface="Arial"/>
                <a:sym typeface="Arial"/>
              </a:rPr>
              <a:t>mahasiwa</a:t>
            </a:r>
            <a:r>
              <a:rPr lang="en-US" sz="130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/</a:t>
            </a:r>
            <a:r>
              <a:rPr lang="en-US" sz="1300" dirty="0" err="1">
                <a:solidFill>
                  <a:schemeClr val="bg1"/>
                </a:solidFill>
                <a:latin typeface="Arial"/>
                <a:cs typeface="Arial"/>
                <a:sym typeface="Arial"/>
              </a:rPr>
              <a:t>i</a:t>
            </a:r>
            <a:r>
              <a:rPr lang="en-US" sz="130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  <a:latin typeface="Arial"/>
                <a:cs typeface="Arial"/>
                <a:sym typeface="Arial"/>
              </a:rPr>
              <a:t>Mencari</a:t>
            </a:r>
            <a:r>
              <a:rPr lang="en-US" sz="130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"/>
                <a:cs typeface="Arial"/>
                <a:sym typeface="Arial"/>
              </a:rPr>
              <a:t>duta</a:t>
            </a:r>
            <a:r>
              <a:rPr lang="en-US" sz="130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"/>
                <a:cs typeface="Arial"/>
                <a:sym typeface="Arial"/>
              </a:rPr>
              <a:t>kampus</a:t>
            </a:r>
            <a:r>
              <a:rPr lang="en-US" sz="130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 UPH.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  <a:latin typeface="Arial"/>
                <a:cs typeface="Arial"/>
                <a:sym typeface="Arial"/>
              </a:rPr>
              <a:t>Membentuk</a:t>
            </a:r>
            <a:r>
              <a:rPr lang="en-US" sz="130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"/>
                <a:cs typeface="Arial"/>
                <a:sym typeface="Arial"/>
              </a:rPr>
              <a:t>mahasiswa</a:t>
            </a:r>
            <a:r>
              <a:rPr lang="en-US" sz="130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/</a:t>
            </a:r>
            <a:r>
              <a:rPr lang="en-US" sz="1300" dirty="0" err="1">
                <a:solidFill>
                  <a:schemeClr val="bg1"/>
                </a:solidFill>
                <a:latin typeface="Arial"/>
                <a:cs typeface="Arial"/>
                <a:sym typeface="Arial"/>
              </a:rPr>
              <a:t>i</a:t>
            </a:r>
            <a:r>
              <a:rPr lang="en-US" sz="130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 yang </a:t>
            </a:r>
            <a:r>
              <a:rPr lang="en-US" sz="1300" dirty="0" err="1">
                <a:solidFill>
                  <a:schemeClr val="bg1"/>
                </a:solidFill>
                <a:latin typeface="Arial"/>
                <a:cs typeface="Arial"/>
                <a:sym typeface="Arial"/>
              </a:rPr>
              <a:t>memiliki</a:t>
            </a:r>
            <a:r>
              <a:rPr lang="en-US" sz="130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"/>
                <a:cs typeface="Arial"/>
                <a:sym typeface="Arial"/>
              </a:rPr>
              <a:t>pribadi</a:t>
            </a:r>
            <a:r>
              <a:rPr lang="en-US" sz="130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 yang </a:t>
            </a:r>
            <a:r>
              <a:rPr lang="en-US" sz="1300" dirty="0" err="1">
                <a:solidFill>
                  <a:schemeClr val="bg1"/>
                </a:solidFill>
                <a:latin typeface="Arial"/>
                <a:cs typeface="Arial"/>
                <a:sym typeface="Arial"/>
              </a:rPr>
              <a:t>bermoral</a:t>
            </a:r>
            <a:r>
              <a:rPr lang="en-US" sz="130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 dan </a:t>
            </a:r>
            <a:r>
              <a:rPr lang="en-US" sz="1300" dirty="0" err="1">
                <a:solidFill>
                  <a:schemeClr val="bg1"/>
                </a:solidFill>
                <a:latin typeface="Arial"/>
                <a:cs typeface="Arial"/>
                <a:sym typeface="Arial"/>
              </a:rPr>
              <a:t>berintegritas</a:t>
            </a:r>
            <a:r>
              <a:rPr lang="en-US" sz="130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.</a:t>
            </a:r>
            <a:endParaRPr lang="en-US" sz="13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417EC7-D32B-B3B8-9EB6-750CB25A4327}"/>
              </a:ext>
            </a:extLst>
          </p:cNvPr>
          <p:cNvSpPr/>
          <p:nvPr/>
        </p:nvSpPr>
        <p:spPr>
          <a:xfrm>
            <a:off x="839602" y="3427024"/>
            <a:ext cx="4386353" cy="45719"/>
          </a:xfrm>
          <a:prstGeom prst="rect">
            <a:avLst/>
          </a:prstGeom>
          <a:gradFill>
            <a:gsLst>
              <a:gs pos="11000">
                <a:srgbClr val="FFC000"/>
              </a:gs>
              <a:gs pos="100000">
                <a:srgbClr val="FFE699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AACC16-9850-33E5-A0B7-49B7558C6057}"/>
              </a:ext>
            </a:extLst>
          </p:cNvPr>
          <p:cNvSpPr txBox="1"/>
          <p:nvPr/>
        </p:nvSpPr>
        <p:spPr>
          <a:xfrm>
            <a:off x="8508844" y="2113301"/>
            <a:ext cx="841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Tagline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B93459-114D-2443-01B4-3E5AC374D5AB}"/>
              </a:ext>
            </a:extLst>
          </p:cNvPr>
          <p:cNvSpPr txBox="1"/>
          <p:nvPr/>
        </p:nvSpPr>
        <p:spPr>
          <a:xfrm>
            <a:off x="8457248" y="2380637"/>
            <a:ext cx="1126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i="1" dirty="0">
                <a:solidFill>
                  <a:schemeClr val="bg1"/>
                </a:solidFill>
                <a:latin typeface="Product Sans" panose="020B0403030502040203" pitchFamily="34" charset="0"/>
              </a:rPr>
              <a:t>ETHEREAL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94BFED-A078-41AA-A055-96B6C8722D77}"/>
              </a:ext>
            </a:extLst>
          </p:cNvPr>
          <p:cNvSpPr txBox="1"/>
          <p:nvPr/>
        </p:nvSpPr>
        <p:spPr>
          <a:xfrm>
            <a:off x="8096551" y="2783063"/>
            <a:ext cx="166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Sistem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endParaRPr lang="en-US" dirty="0">
              <a:gradFill>
                <a:gsLst>
                  <a:gs pos="11000">
                    <a:srgbClr val="FFC000"/>
                  </a:gs>
                  <a:gs pos="100000">
                    <a:srgbClr val="FFE699"/>
                  </a:gs>
                </a:gsLst>
                <a:lin ang="6000000" scaled="0"/>
              </a:gradFill>
              <a:latin typeface="Product Sans" panose="020B040303050204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D69F6F-8980-5DB0-30DB-F425F6E5AA50}"/>
              </a:ext>
            </a:extLst>
          </p:cNvPr>
          <p:cNvSpPr txBox="1"/>
          <p:nvPr/>
        </p:nvSpPr>
        <p:spPr>
          <a:xfrm>
            <a:off x="7343493" y="3094364"/>
            <a:ext cx="3354470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chemeClr val="bg1"/>
                </a:solidFill>
                <a:latin typeface="Product Sans" panose="020B0403030502040203" pitchFamily="34" charset="0"/>
              </a:rPr>
              <a:t>Training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(Seminar</a:t>
            </a:r>
            <a:r>
              <a:rPr lang="en-US" sz="1300" i="1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dan </a:t>
            </a:r>
            <a:r>
              <a:rPr lang="en-US" sz="1300" i="1" dirty="0">
                <a:solidFill>
                  <a:schemeClr val="bg1"/>
                </a:solidFill>
                <a:latin typeface="Product Sans" panose="020B0403030502040203" pitchFamily="34" charset="0"/>
              </a:rPr>
              <a:t>Workshop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chemeClr val="bg1"/>
                </a:solidFill>
                <a:latin typeface="Product Sans" panose="020B0403030502040203" pitchFamily="34" charset="0"/>
              </a:rPr>
              <a:t>Interview Session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chemeClr val="bg1"/>
                </a:solidFill>
                <a:latin typeface="Product Sans" panose="020B0403030502040203" pitchFamily="34" charset="0"/>
              </a:rPr>
              <a:t>Speech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chemeClr val="bg1"/>
                </a:solidFill>
                <a:latin typeface="Product Sans" panose="020B0403030502040203" pitchFamily="34" charset="0"/>
              </a:rPr>
              <a:t>Campaign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chemeClr val="bg1"/>
                </a:solidFill>
                <a:latin typeface="Product Sans" panose="020B0403030502040203" pitchFamily="34" charset="0"/>
              </a:rPr>
              <a:t>Deep Interview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chemeClr val="bg1"/>
                </a:solidFill>
                <a:latin typeface="Product Sans" panose="020B0403030502040203" pitchFamily="34" charset="0"/>
              </a:rPr>
              <a:t>Photoshoot session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chemeClr val="bg1"/>
                </a:solidFill>
                <a:latin typeface="Product Sans" panose="020B0403030502040203" pitchFamily="34" charset="0"/>
              </a:rPr>
              <a:t>Grand Final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D800F4-7D15-BE9F-736D-AB6CD54117F3}"/>
              </a:ext>
            </a:extLst>
          </p:cNvPr>
          <p:cNvSpPr txBox="1"/>
          <p:nvPr/>
        </p:nvSpPr>
        <p:spPr>
          <a:xfrm>
            <a:off x="7343493" y="4711433"/>
            <a:ext cx="251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Bentuk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: </a:t>
            </a:r>
            <a:r>
              <a:rPr lang="en-US" i="1" dirty="0">
                <a:solidFill>
                  <a:schemeClr val="bg1"/>
                </a:solidFill>
                <a:latin typeface="Product Sans" panose="020B0403030502040203" pitchFamily="34" charset="0"/>
              </a:rPr>
              <a:t>Offline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203C32-8B64-1B93-DF20-0B5B0CDD3E13}"/>
              </a:ext>
            </a:extLst>
          </p:cNvPr>
          <p:cNvSpPr/>
          <p:nvPr/>
        </p:nvSpPr>
        <p:spPr>
          <a:xfrm>
            <a:off x="6715158" y="2747366"/>
            <a:ext cx="4386353" cy="45719"/>
          </a:xfrm>
          <a:prstGeom prst="rect">
            <a:avLst/>
          </a:prstGeom>
          <a:gradFill>
            <a:gsLst>
              <a:gs pos="11000">
                <a:srgbClr val="FFC000"/>
              </a:gs>
              <a:gs pos="100000">
                <a:srgbClr val="FFE699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3A476B-CDBF-CC4B-FBE9-E69430F55F3A}"/>
              </a:ext>
            </a:extLst>
          </p:cNvPr>
          <p:cNvSpPr txBox="1"/>
          <p:nvPr/>
        </p:nvSpPr>
        <p:spPr>
          <a:xfrm>
            <a:off x="902133" y="2511075"/>
            <a:ext cx="424276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AMBASSADORS of UPH MEDAN 2024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merupakan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program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kerja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untuk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mencari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duta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kampus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UPH yang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memiliki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keinginan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untuk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melayani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Tuhan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dan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sesama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dengan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sepenuh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hati</a:t>
            </a:r>
            <a:endParaRPr lang="en-US" sz="13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230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BE2978-02A7-305F-A478-75FA3D4739DA}"/>
              </a:ext>
            </a:extLst>
          </p:cNvPr>
          <p:cNvSpPr txBox="1"/>
          <p:nvPr/>
        </p:nvSpPr>
        <p:spPr>
          <a:xfrm>
            <a:off x="4116612" y="757896"/>
            <a:ext cx="3958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gradFill>
                  <a:gsLst>
                    <a:gs pos="22000">
                      <a:srgbClr val="FFC000"/>
                    </a:gs>
                    <a:gs pos="100000">
                      <a:srgbClr val="FFC000">
                        <a:lumMod val="40000"/>
                        <a:lumOff val="60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atin typeface="Product Sans" panose="020B0403030502040203" pitchFamily="34" charset="0"/>
              </a:rPr>
              <a:t>URIAH TUTORING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34528-FDF3-27AF-9EBA-0AF9F7F8B44C}"/>
              </a:ext>
            </a:extLst>
          </p:cNvPr>
          <p:cNvSpPr/>
          <p:nvPr/>
        </p:nvSpPr>
        <p:spPr>
          <a:xfrm>
            <a:off x="3805743" y="1412552"/>
            <a:ext cx="4678182" cy="50434"/>
          </a:xfrm>
          <a:prstGeom prst="rect">
            <a:avLst/>
          </a:prstGeom>
          <a:gradFill>
            <a:gsLst>
              <a:gs pos="11000">
                <a:srgbClr val="FFC000"/>
              </a:gs>
              <a:gs pos="100000">
                <a:srgbClr val="FFE699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77D53F-C7A6-2941-79FA-E5E2D0AC98ED}"/>
              </a:ext>
            </a:extLst>
          </p:cNvPr>
          <p:cNvSpPr txBox="1"/>
          <p:nvPr/>
        </p:nvSpPr>
        <p:spPr>
          <a:xfrm>
            <a:off x="3126625" y="1437769"/>
            <a:ext cx="603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Departemen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Pengabdian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Masyarakat (DIMAS) X UKM X OPREC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FE4E5-A4CF-A830-7F72-06974FD267FB}"/>
              </a:ext>
            </a:extLst>
          </p:cNvPr>
          <p:cNvSpPr txBox="1"/>
          <p:nvPr/>
        </p:nvSpPr>
        <p:spPr>
          <a:xfrm>
            <a:off x="5455151" y="1676177"/>
            <a:ext cx="12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Maret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2024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191CF1-E995-4EC9-56B0-C047BC8439CB}"/>
              </a:ext>
            </a:extLst>
          </p:cNvPr>
          <p:cNvSpPr txBox="1"/>
          <p:nvPr/>
        </p:nvSpPr>
        <p:spPr>
          <a:xfrm>
            <a:off x="2139105" y="2123502"/>
            <a:ext cx="189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Deskripsi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endParaRPr lang="en-US" dirty="0">
              <a:gradFill>
                <a:gsLst>
                  <a:gs pos="11000">
                    <a:srgbClr val="FFC000"/>
                  </a:gs>
                  <a:gs pos="100000">
                    <a:srgbClr val="FFE699"/>
                  </a:gs>
                </a:gsLst>
                <a:lin ang="6000000" scaled="0"/>
              </a:gradFill>
              <a:latin typeface="Product Sans" panose="020B040303050204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6A40EE-7505-A5FB-C1CA-4573EC286E5D}"/>
              </a:ext>
            </a:extLst>
          </p:cNvPr>
          <p:cNvSpPr txBox="1"/>
          <p:nvPr/>
        </p:nvSpPr>
        <p:spPr>
          <a:xfrm>
            <a:off x="2139105" y="3627405"/>
            <a:ext cx="167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Tujuan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endParaRPr lang="en-US" dirty="0">
              <a:gradFill>
                <a:gsLst>
                  <a:gs pos="11000">
                    <a:srgbClr val="FFC000"/>
                  </a:gs>
                  <a:gs pos="100000">
                    <a:srgbClr val="FFE699"/>
                  </a:gs>
                </a:gsLst>
                <a:lin ang="6000000" scaled="0"/>
              </a:gradFill>
              <a:latin typeface="Product Sans" panose="020B040303050204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F191FA-D1D6-F944-87C0-95DCF1314552}"/>
              </a:ext>
            </a:extLst>
          </p:cNvPr>
          <p:cNvSpPr txBox="1"/>
          <p:nvPr/>
        </p:nvSpPr>
        <p:spPr>
          <a:xfrm>
            <a:off x="839602" y="3896947"/>
            <a:ext cx="449343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Mengedukasi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dan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memberikan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pendidikan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kepada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masyarakat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Membuka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kesempatan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kepada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mahasiswa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/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UPH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Kampus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Medan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untuk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dapat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berpartisipasi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dalam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Uriah Tutoring.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Meningkatkan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kepedulian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mahasiswa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/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terhadap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lingkungan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di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luar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UPH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Kampus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Medan.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Menyebarkan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hal-hal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positif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terhadap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lingkungan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di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luar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UPH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Kampus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Medan.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417EC7-D32B-B3B8-9EB6-750CB25A4327}"/>
              </a:ext>
            </a:extLst>
          </p:cNvPr>
          <p:cNvSpPr/>
          <p:nvPr/>
        </p:nvSpPr>
        <p:spPr>
          <a:xfrm>
            <a:off x="839602" y="3597152"/>
            <a:ext cx="4386353" cy="45719"/>
          </a:xfrm>
          <a:prstGeom prst="rect">
            <a:avLst/>
          </a:prstGeom>
          <a:gradFill>
            <a:gsLst>
              <a:gs pos="11000">
                <a:srgbClr val="FFC000"/>
              </a:gs>
              <a:gs pos="100000">
                <a:srgbClr val="FFE699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94BFED-A078-41AA-A055-96B6C8722D77}"/>
              </a:ext>
            </a:extLst>
          </p:cNvPr>
          <p:cNvSpPr txBox="1"/>
          <p:nvPr/>
        </p:nvSpPr>
        <p:spPr>
          <a:xfrm>
            <a:off x="7691650" y="2202399"/>
            <a:ext cx="166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Sistem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endParaRPr lang="en-US" dirty="0">
              <a:gradFill>
                <a:gsLst>
                  <a:gs pos="11000">
                    <a:srgbClr val="FFC000"/>
                  </a:gs>
                  <a:gs pos="100000">
                    <a:srgbClr val="FFE699"/>
                  </a:gs>
                </a:gsLst>
                <a:lin ang="6000000" scaled="0"/>
              </a:gradFill>
              <a:latin typeface="Product Sans" panose="020B040303050204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D69F6F-8980-5DB0-30DB-F425F6E5AA50}"/>
              </a:ext>
            </a:extLst>
          </p:cNvPr>
          <p:cNvSpPr txBox="1"/>
          <p:nvPr/>
        </p:nvSpPr>
        <p:spPr>
          <a:xfrm>
            <a:off x="7232377" y="2602816"/>
            <a:ext cx="13587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chemeClr val="bg1"/>
                </a:solidFill>
                <a:latin typeface="Product Sans" panose="020B0403030502040203" pitchFamily="34" charset="0"/>
              </a:rPr>
              <a:t>Tutoring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D800F4-7D15-BE9F-736D-AB6CD54117F3}"/>
              </a:ext>
            </a:extLst>
          </p:cNvPr>
          <p:cNvSpPr txBox="1"/>
          <p:nvPr/>
        </p:nvSpPr>
        <p:spPr>
          <a:xfrm>
            <a:off x="7335309" y="4529768"/>
            <a:ext cx="2458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Bentuk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: </a:t>
            </a:r>
            <a:r>
              <a:rPr lang="en-US" i="1" dirty="0">
                <a:solidFill>
                  <a:schemeClr val="bg1"/>
                </a:solidFill>
                <a:latin typeface="Product Sans" panose="020B0403030502040203" pitchFamily="34" charset="0"/>
              </a:rPr>
              <a:t>Offline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D1EB6D-DA27-1AC8-3608-72579BA57ADB}"/>
              </a:ext>
            </a:extLst>
          </p:cNvPr>
          <p:cNvSpPr txBox="1"/>
          <p:nvPr/>
        </p:nvSpPr>
        <p:spPr>
          <a:xfrm>
            <a:off x="7335309" y="4853241"/>
            <a:ext cx="2859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Durasi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Product Sans" panose="020B0403030502040203" pitchFamily="34" charset="0"/>
              </a:rPr>
              <a:t>3-4 </a:t>
            </a:r>
            <a:r>
              <a:rPr lang="en-US" dirty="0" err="1">
                <a:solidFill>
                  <a:schemeClr val="bg1"/>
                </a:solidFill>
                <a:latin typeface="Product Sans" panose="020B0403030502040203" pitchFamily="34" charset="0"/>
              </a:rPr>
              <a:t>Minggu</a:t>
            </a:r>
            <a:endParaRPr lang="en-US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D66BEF-96D0-EBC4-51F1-B10698BAD4F1}"/>
              </a:ext>
            </a:extLst>
          </p:cNvPr>
          <p:cNvSpPr txBox="1"/>
          <p:nvPr/>
        </p:nvSpPr>
        <p:spPr>
          <a:xfrm>
            <a:off x="7533633" y="2861053"/>
            <a:ext cx="273741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Topik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yang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akan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dibawakan</a:t>
            </a:r>
            <a:endParaRPr lang="en-US" sz="13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41142E-436A-5FAF-AD42-59847CB64B7D}"/>
              </a:ext>
            </a:extLst>
          </p:cNvPr>
          <p:cNvSpPr txBox="1"/>
          <p:nvPr/>
        </p:nvSpPr>
        <p:spPr>
          <a:xfrm>
            <a:off x="7622546" y="3148941"/>
            <a:ext cx="359479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Mata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pelajaran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: Bahasa Indonesia, Bahasa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Inggris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,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Matematika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,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Teknologi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,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dll</a:t>
            </a:r>
            <a:endParaRPr lang="en-US" sz="1300" dirty="0">
              <a:solidFill>
                <a:schemeClr val="bg1"/>
              </a:solidFill>
              <a:latin typeface="Product Sans" panose="020B040303050204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chemeClr val="bg1"/>
                </a:solidFill>
                <a:latin typeface="Product Sans" panose="020B0403030502040203" pitchFamily="34" charset="0"/>
              </a:rPr>
              <a:t>Soft skills 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: </a:t>
            </a:r>
            <a:r>
              <a:rPr lang="en-US" sz="1300" i="1" dirty="0">
                <a:solidFill>
                  <a:schemeClr val="bg1"/>
                </a:solidFill>
                <a:latin typeface="Product Sans" panose="020B0403030502040203" pitchFamily="34" charset="0"/>
              </a:rPr>
              <a:t>Communication, Teamwork, Morality, </a:t>
            </a:r>
            <a:r>
              <a:rPr lang="en-US" sz="1300" i="1" dirty="0" err="1">
                <a:solidFill>
                  <a:schemeClr val="bg1"/>
                </a:solidFill>
                <a:latin typeface="Product Sans" panose="020B0403030502040203" pitchFamily="34" charset="0"/>
              </a:rPr>
              <a:t>Crictical</a:t>
            </a:r>
            <a:r>
              <a:rPr lang="en-US" sz="1300" i="1" dirty="0">
                <a:solidFill>
                  <a:schemeClr val="bg1"/>
                </a:solidFill>
                <a:latin typeface="Product Sans" panose="020B0403030502040203" pitchFamily="34" charset="0"/>
              </a:rPr>
              <a:t> Thinking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dll</a:t>
            </a:r>
            <a:endParaRPr lang="en-US" sz="13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CACB76-32B8-F6F3-D24E-4689D071095F}"/>
              </a:ext>
            </a:extLst>
          </p:cNvPr>
          <p:cNvSpPr txBox="1"/>
          <p:nvPr/>
        </p:nvSpPr>
        <p:spPr>
          <a:xfrm>
            <a:off x="924711" y="2553607"/>
            <a:ext cx="424276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Uriah Tutoring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merupakan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program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kerja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lanjutan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dari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10.000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Kebaikan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di mana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memberikan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bantuan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kepada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lingkungan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di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luar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UPH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Kampus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Medan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berupa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ilmu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dan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pengetahuan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8639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BE2978-02A7-305F-A478-75FA3D4739DA}"/>
              </a:ext>
            </a:extLst>
          </p:cNvPr>
          <p:cNvSpPr txBox="1"/>
          <p:nvPr/>
        </p:nvSpPr>
        <p:spPr>
          <a:xfrm>
            <a:off x="3271062" y="812782"/>
            <a:ext cx="56585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gradFill>
                  <a:gsLst>
                    <a:gs pos="22000">
                      <a:srgbClr val="FFC000"/>
                    </a:gs>
                    <a:gs pos="100000">
                      <a:srgbClr val="FFC000">
                        <a:lumMod val="40000"/>
                        <a:lumOff val="60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atin typeface="Product Sans" panose="020B0403030502040203" pitchFamily="34" charset="0"/>
              </a:rPr>
              <a:t>STUDI BANDING MMXXIV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34528-FDF3-27AF-9EBA-0AF9F7F8B44C}"/>
              </a:ext>
            </a:extLst>
          </p:cNvPr>
          <p:cNvSpPr/>
          <p:nvPr/>
        </p:nvSpPr>
        <p:spPr>
          <a:xfrm>
            <a:off x="3030279" y="1410142"/>
            <a:ext cx="5975498" cy="52844"/>
          </a:xfrm>
          <a:prstGeom prst="rect">
            <a:avLst/>
          </a:prstGeom>
          <a:gradFill>
            <a:gsLst>
              <a:gs pos="11000">
                <a:srgbClr val="FFC000"/>
              </a:gs>
              <a:gs pos="100000">
                <a:srgbClr val="FFE699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77D53F-C7A6-2941-79FA-E5E2D0AC98ED}"/>
              </a:ext>
            </a:extLst>
          </p:cNvPr>
          <p:cNvSpPr txBox="1"/>
          <p:nvPr/>
        </p:nvSpPr>
        <p:spPr>
          <a:xfrm>
            <a:off x="4591640" y="1434856"/>
            <a:ext cx="3008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Hubungan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Eksternal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(HUBEKS)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FE4E5-A4CF-A830-7F72-06974FD267FB}"/>
              </a:ext>
            </a:extLst>
          </p:cNvPr>
          <p:cNvSpPr txBox="1"/>
          <p:nvPr/>
        </p:nvSpPr>
        <p:spPr>
          <a:xfrm>
            <a:off x="5455149" y="1688036"/>
            <a:ext cx="12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Maret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2024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191CF1-E995-4EC9-56B0-C047BC8439CB}"/>
              </a:ext>
            </a:extLst>
          </p:cNvPr>
          <p:cNvSpPr txBox="1"/>
          <p:nvPr/>
        </p:nvSpPr>
        <p:spPr>
          <a:xfrm>
            <a:off x="2139105" y="2123502"/>
            <a:ext cx="189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Deskripsi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endParaRPr lang="en-US" dirty="0">
              <a:gradFill>
                <a:gsLst>
                  <a:gs pos="11000">
                    <a:srgbClr val="FFC000"/>
                  </a:gs>
                  <a:gs pos="100000">
                    <a:srgbClr val="FFE699"/>
                  </a:gs>
                </a:gsLst>
                <a:lin ang="6000000" scaled="0"/>
              </a:gradFill>
              <a:latin typeface="Product Sans" panose="020B040303050204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6A40EE-7505-A5FB-C1CA-4573EC286E5D}"/>
              </a:ext>
            </a:extLst>
          </p:cNvPr>
          <p:cNvSpPr txBox="1"/>
          <p:nvPr/>
        </p:nvSpPr>
        <p:spPr>
          <a:xfrm>
            <a:off x="2139105" y="3627405"/>
            <a:ext cx="167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Tujuan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endParaRPr lang="en-US" dirty="0">
              <a:gradFill>
                <a:gsLst>
                  <a:gs pos="11000">
                    <a:srgbClr val="FFC000"/>
                  </a:gs>
                  <a:gs pos="100000">
                    <a:srgbClr val="FFE699"/>
                  </a:gs>
                </a:gsLst>
                <a:lin ang="6000000" scaled="0"/>
              </a:gradFill>
              <a:latin typeface="Product Sans" panose="020B040303050204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F191FA-D1D6-F944-87C0-95DCF1314552}"/>
              </a:ext>
            </a:extLst>
          </p:cNvPr>
          <p:cNvSpPr txBox="1"/>
          <p:nvPr/>
        </p:nvSpPr>
        <p:spPr>
          <a:xfrm>
            <a:off x="839602" y="3896947"/>
            <a:ext cx="4493433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Memperluas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relasi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dan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membangun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koneksi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UPH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Kampus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Medan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dengan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universitas lain.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Saling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bertukar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informasi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dan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pikiran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dalam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perihal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kehidupan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universitas,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organisasi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dan program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kerja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agar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dapat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menciptakan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ide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baru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dan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inovasi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Mengembangkan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kualitas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organisasi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dalam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pembuatan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program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kerja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417EC7-D32B-B3B8-9EB6-750CB25A4327}"/>
              </a:ext>
            </a:extLst>
          </p:cNvPr>
          <p:cNvSpPr/>
          <p:nvPr/>
        </p:nvSpPr>
        <p:spPr>
          <a:xfrm>
            <a:off x="839602" y="3597152"/>
            <a:ext cx="4386353" cy="45719"/>
          </a:xfrm>
          <a:prstGeom prst="rect">
            <a:avLst/>
          </a:prstGeom>
          <a:gradFill>
            <a:gsLst>
              <a:gs pos="11000">
                <a:srgbClr val="FFC000"/>
              </a:gs>
              <a:gs pos="100000">
                <a:srgbClr val="FFE699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94BFED-A078-41AA-A055-96B6C8722D77}"/>
              </a:ext>
            </a:extLst>
          </p:cNvPr>
          <p:cNvSpPr txBox="1"/>
          <p:nvPr/>
        </p:nvSpPr>
        <p:spPr>
          <a:xfrm>
            <a:off x="7949989" y="2166545"/>
            <a:ext cx="166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Sistem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endParaRPr lang="en-US" dirty="0">
              <a:gradFill>
                <a:gsLst>
                  <a:gs pos="11000">
                    <a:srgbClr val="FFC000"/>
                  </a:gs>
                  <a:gs pos="100000">
                    <a:srgbClr val="FFE699"/>
                  </a:gs>
                </a:gsLst>
                <a:lin ang="6000000" scaled="0"/>
              </a:gradFill>
              <a:latin typeface="Product Sans" panose="020B040303050204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D800F4-7D15-BE9F-736D-AB6CD54117F3}"/>
              </a:ext>
            </a:extLst>
          </p:cNvPr>
          <p:cNvSpPr txBox="1"/>
          <p:nvPr/>
        </p:nvSpPr>
        <p:spPr>
          <a:xfrm>
            <a:off x="7265987" y="4713072"/>
            <a:ext cx="3218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Bentuk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Product Sans" panose="020B0403030502040203" pitchFamily="34" charset="0"/>
              </a:rPr>
              <a:t>Offline/Online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3AFDBD-981B-73FB-4E3C-37C2D92F701B}"/>
              </a:ext>
            </a:extLst>
          </p:cNvPr>
          <p:cNvSpPr txBox="1"/>
          <p:nvPr/>
        </p:nvSpPr>
        <p:spPr>
          <a:xfrm>
            <a:off x="806140" y="2539252"/>
            <a:ext cx="449343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Studi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Banding MMXXIV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merupakan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program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kerja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yang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berkolaborasi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dengan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BEM universitas lain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untuk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saling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menukar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informasi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dan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wawasan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mengenai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kehidupan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universitas,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organisasi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, dan program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kerja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7407BE-66E8-0526-B07D-AA43DE839938}"/>
              </a:ext>
            </a:extLst>
          </p:cNvPr>
          <p:cNvSpPr txBox="1"/>
          <p:nvPr/>
        </p:nvSpPr>
        <p:spPr>
          <a:xfrm>
            <a:off x="7706650" y="2496711"/>
            <a:ext cx="21527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chemeClr val="bg1"/>
                </a:solidFill>
                <a:latin typeface="Product Sans" panose="020B0403030502040203" pitchFamily="34" charset="0"/>
              </a:rPr>
              <a:t>Sharing session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chemeClr val="bg1"/>
                </a:solidFill>
                <a:latin typeface="Product Sans" panose="020B0403030502040203" pitchFamily="34" charset="0"/>
              </a:rPr>
              <a:t>Interactive session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B0DE0D-59FD-808C-D2D9-CD3BDF8135C0}"/>
              </a:ext>
            </a:extLst>
          </p:cNvPr>
          <p:cNvSpPr txBox="1"/>
          <p:nvPr/>
        </p:nvSpPr>
        <p:spPr>
          <a:xfrm>
            <a:off x="7949989" y="3162749"/>
            <a:ext cx="1850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Target Universitas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3BDCA2-5186-DCA5-71AE-213BD7637197}"/>
              </a:ext>
            </a:extLst>
          </p:cNvPr>
          <p:cNvSpPr txBox="1"/>
          <p:nvPr/>
        </p:nvSpPr>
        <p:spPr>
          <a:xfrm>
            <a:off x="7706650" y="3472874"/>
            <a:ext cx="321851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Universitas Telkom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Universitas Bina Nusantara (BINUS)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Universitas Prima Indonesia (UNPRI)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Universitas Gajah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Mada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(UGM)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Universitas Sumatera Utara (USU)</a:t>
            </a:r>
          </a:p>
        </p:txBody>
      </p:sp>
    </p:spTree>
    <p:extLst>
      <p:ext uri="{BB962C8B-B14F-4D97-AF65-F5344CB8AC3E}">
        <p14:creationId xmlns:p14="http://schemas.microsoft.com/office/powerpoint/2010/main" val="3526045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BE2978-02A7-305F-A478-75FA3D4739DA}"/>
              </a:ext>
            </a:extLst>
          </p:cNvPr>
          <p:cNvSpPr txBox="1"/>
          <p:nvPr/>
        </p:nvSpPr>
        <p:spPr>
          <a:xfrm>
            <a:off x="1736215" y="796798"/>
            <a:ext cx="8719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gradFill>
                  <a:gsLst>
                    <a:gs pos="22000">
                      <a:srgbClr val="FFC000"/>
                    </a:gs>
                    <a:gs pos="100000">
                      <a:srgbClr val="FFC000">
                        <a:lumMod val="40000"/>
                        <a:lumOff val="60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atin typeface="Product Sans" panose="020B0403030502040203" pitchFamily="34" charset="0"/>
              </a:rPr>
              <a:t>LEADERSHIP DEVELOPMENT CAMP 2024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34528-FDF3-27AF-9EBA-0AF9F7F8B44C}"/>
              </a:ext>
            </a:extLst>
          </p:cNvPr>
          <p:cNvSpPr/>
          <p:nvPr/>
        </p:nvSpPr>
        <p:spPr>
          <a:xfrm>
            <a:off x="1639615" y="1413756"/>
            <a:ext cx="8816166" cy="49230"/>
          </a:xfrm>
          <a:prstGeom prst="rect">
            <a:avLst/>
          </a:prstGeom>
          <a:gradFill>
            <a:gsLst>
              <a:gs pos="11000">
                <a:srgbClr val="FFC000"/>
              </a:gs>
              <a:gs pos="100000">
                <a:srgbClr val="FFE699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77D53F-C7A6-2941-79FA-E5E2D0AC98ED}"/>
              </a:ext>
            </a:extLst>
          </p:cNvPr>
          <p:cNvSpPr txBox="1"/>
          <p:nvPr/>
        </p:nvSpPr>
        <p:spPr>
          <a:xfrm>
            <a:off x="2858291" y="1397995"/>
            <a:ext cx="647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Pengembangan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Organisasi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dan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Mahasiswa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(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POMa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) X HMPS X ULM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FE4E5-A4CF-A830-7F72-06974FD267FB}"/>
              </a:ext>
            </a:extLst>
          </p:cNvPr>
          <p:cNvSpPr txBox="1"/>
          <p:nvPr/>
        </p:nvSpPr>
        <p:spPr>
          <a:xfrm>
            <a:off x="5455151" y="166783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Mei 2024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191CF1-E995-4EC9-56B0-C047BC8439CB}"/>
              </a:ext>
            </a:extLst>
          </p:cNvPr>
          <p:cNvSpPr txBox="1"/>
          <p:nvPr/>
        </p:nvSpPr>
        <p:spPr>
          <a:xfrm>
            <a:off x="2139105" y="2123502"/>
            <a:ext cx="189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Deskripsi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endParaRPr lang="en-US" dirty="0">
              <a:gradFill>
                <a:gsLst>
                  <a:gs pos="11000">
                    <a:srgbClr val="FFC000"/>
                  </a:gs>
                  <a:gs pos="100000">
                    <a:srgbClr val="FFE699"/>
                  </a:gs>
                </a:gsLst>
                <a:lin ang="6000000" scaled="0"/>
              </a:gradFill>
              <a:latin typeface="Product Sans" panose="020B040303050204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6A40EE-7505-A5FB-C1CA-4573EC286E5D}"/>
              </a:ext>
            </a:extLst>
          </p:cNvPr>
          <p:cNvSpPr txBox="1"/>
          <p:nvPr/>
        </p:nvSpPr>
        <p:spPr>
          <a:xfrm>
            <a:off x="2139105" y="3627405"/>
            <a:ext cx="167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Tujuan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endParaRPr lang="en-US" dirty="0">
              <a:gradFill>
                <a:gsLst>
                  <a:gs pos="11000">
                    <a:srgbClr val="FFC000"/>
                  </a:gs>
                  <a:gs pos="100000">
                    <a:srgbClr val="FFE699"/>
                  </a:gs>
                </a:gsLst>
                <a:lin ang="6000000" scaled="0"/>
              </a:gradFill>
              <a:latin typeface="Product Sans" panose="020B040303050204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F191FA-D1D6-F944-87C0-95DCF1314552}"/>
              </a:ext>
            </a:extLst>
          </p:cNvPr>
          <p:cNvSpPr txBox="1"/>
          <p:nvPr/>
        </p:nvSpPr>
        <p:spPr>
          <a:xfrm>
            <a:off x="839602" y="3896947"/>
            <a:ext cx="449343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Membentuk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mahasiswa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/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menjadi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pemimpin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yang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berintegritas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dan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berkarakter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di masa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depan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Mengajarkan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kepada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mahasiswa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betapa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pentingnya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kedisiplinan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dengan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menerapkan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value-value yang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diberikan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Mengasah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dan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mengembangkan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jiwa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kepemimpinan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mahasiswa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/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dan skill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mahasiswa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/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seperti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teamwork, communication,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crictical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thinking,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dll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417EC7-D32B-B3B8-9EB6-750CB25A4327}"/>
              </a:ext>
            </a:extLst>
          </p:cNvPr>
          <p:cNvSpPr/>
          <p:nvPr/>
        </p:nvSpPr>
        <p:spPr>
          <a:xfrm>
            <a:off x="839602" y="3597152"/>
            <a:ext cx="4386353" cy="45719"/>
          </a:xfrm>
          <a:prstGeom prst="rect">
            <a:avLst/>
          </a:prstGeom>
          <a:gradFill>
            <a:gsLst>
              <a:gs pos="11000">
                <a:srgbClr val="FFC000"/>
              </a:gs>
              <a:gs pos="100000">
                <a:srgbClr val="FFE699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94BFED-A078-41AA-A055-96B6C8722D77}"/>
              </a:ext>
            </a:extLst>
          </p:cNvPr>
          <p:cNvSpPr txBox="1"/>
          <p:nvPr/>
        </p:nvSpPr>
        <p:spPr>
          <a:xfrm>
            <a:off x="7592616" y="2123502"/>
            <a:ext cx="166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Sistem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endParaRPr lang="en-US" dirty="0">
              <a:gradFill>
                <a:gsLst>
                  <a:gs pos="11000">
                    <a:srgbClr val="FFC000"/>
                  </a:gs>
                  <a:gs pos="100000">
                    <a:srgbClr val="FFE699"/>
                  </a:gs>
                </a:gsLst>
                <a:lin ang="6000000" scaled="0"/>
              </a:gradFill>
              <a:latin typeface="Product Sans" panose="020B040303050204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D800F4-7D15-BE9F-736D-AB6CD54117F3}"/>
              </a:ext>
            </a:extLst>
          </p:cNvPr>
          <p:cNvSpPr txBox="1"/>
          <p:nvPr/>
        </p:nvSpPr>
        <p:spPr>
          <a:xfrm>
            <a:off x="7406962" y="4953101"/>
            <a:ext cx="251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Bentuk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Product Sans" panose="020B0403030502040203" pitchFamily="34" charset="0"/>
              </a:rPr>
              <a:t>Offline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E515D7-7EA3-6C09-0143-EF3A24502C51}"/>
              </a:ext>
            </a:extLst>
          </p:cNvPr>
          <p:cNvSpPr txBox="1"/>
          <p:nvPr/>
        </p:nvSpPr>
        <p:spPr>
          <a:xfrm>
            <a:off x="7658916" y="4174272"/>
            <a:ext cx="159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Lokasi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endParaRPr lang="en-US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D1EB6D-DA27-1AC8-3608-72579BA57ADB}"/>
              </a:ext>
            </a:extLst>
          </p:cNvPr>
          <p:cNvSpPr txBox="1"/>
          <p:nvPr/>
        </p:nvSpPr>
        <p:spPr>
          <a:xfrm>
            <a:off x="7406962" y="5266487"/>
            <a:ext cx="2659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Durasi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Product Sans" panose="020B0403030502040203" pitchFamily="34" charset="0"/>
              </a:rPr>
              <a:t>1 </a:t>
            </a:r>
            <a:r>
              <a:rPr lang="en-US" dirty="0" err="1">
                <a:solidFill>
                  <a:schemeClr val="bg1"/>
                </a:solidFill>
                <a:latin typeface="Product Sans" panose="020B0403030502040203" pitchFamily="34" charset="0"/>
              </a:rPr>
              <a:t>minggu</a:t>
            </a:r>
            <a:endParaRPr lang="en-US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3B85D1-E99D-9CDD-BC6E-614954330464}"/>
              </a:ext>
            </a:extLst>
          </p:cNvPr>
          <p:cNvSpPr txBox="1"/>
          <p:nvPr/>
        </p:nvSpPr>
        <p:spPr>
          <a:xfrm>
            <a:off x="786061" y="2498241"/>
            <a:ext cx="449343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Leadership Development Camp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merupakan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program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kerja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yang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membekali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ilmu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dan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melatih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kepemimpinan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mahasiswa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/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guna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membentuk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calon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pemimpin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yang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berkarakter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,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berintegritas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, dan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berkualitas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71A062-3A67-2945-BF56-48BC94F21693}"/>
              </a:ext>
            </a:extLst>
          </p:cNvPr>
          <p:cNvSpPr txBox="1"/>
          <p:nvPr/>
        </p:nvSpPr>
        <p:spPr>
          <a:xfrm>
            <a:off x="7406962" y="2464352"/>
            <a:ext cx="253446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chemeClr val="bg1"/>
                </a:solidFill>
                <a:latin typeface="Product Sans" panose="020B0403030502040203" pitchFamily="34" charset="0"/>
              </a:rPr>
              <a:t>Introduction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chemeClr val="bg1"/>
                </a:solidFill>
                <a:latin typeface="Product Sans" panose="020B0403030502040203" pitchFamily="34" charset="0"/>
              </a:rPr>
              <a:t>Training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 (Seminar/</a:t>
            </a:r>
            <a:r>
              <a:rPr lang="en-US" sz="1300" i="1" dirty="0">
                <a:solidFill>
                  <a:schemeClr val="bg1"/>
                </a:solidFill>
                <a:latin typeface="Product Sans" panose="020B0403030502040203" pitchFamily="34" charset="0"/>
              </a:rPr>
              <a:t>Talk show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chemeClr val="bg1"/>
                </a:solidFill>
                <a:latin typeface="Product Sans" panose="020B0403030502040203" pitchFamily="34" charset="0"/>
              </a:rPr>
              <a:t>Group Assessment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chemeClr val="bg1"/>
                </a:solidFill>
                <a:latin typeface="Product Sans" panose="020B0403030502040203" pitchFamily="34" charset="0"/>
              </a:rPr>
              <a:t>Bonding Session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Sidang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i="1" dirty="0">
                <a:solidFill>
                  <a:schemeClr val="bg1"/>
                </a:solidFill>
                <a:latin typeface="Product Sans" panose="020B0403030502040203" pitchFamily="34" charset="0"/>
              </a:rPr>
              <a:t>Assessment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chemeClr val="bg1"/>
                </a:solidFill>
                <a:latin typeface="Product Sans" panose="020B0403030502040203" pitchFamily="34" charset="0"/>
              </a:rPr>
              <a:t>Value Games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chemeClr val="bg1"/>
                </a:solidFill>
                <a:latin typeface="Product Sans" panose="020B0403030502040203" pitchFamily="34" charset="0"/>
              </a:rPr>
              <a:t>Group activities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chemeClr val="bg1"/>
                </a:solidFill>
                <a:latin typeface="Product Sans" panose="020B0403030502040203" pitchFamily="34" charset="0"/>
              </a:rPr>
              <a:t>Inauguration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984C19-A3CF-4AB6-15C5-EE92C4D33540}"/>
              </a:ext>
            </a:extLst>
          </p:cNvPr>
          <p:cNvSpPr txBox="1"/>
          <p:nvPr/>
        </p:nvSpPr>
        <p:spPr>
          <a:xfrm>
            <a:off x="7406962" y="4492060"/>
            <a:ext cx="2534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UPH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Kampus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Medan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Rumah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Retreat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Cinta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Alam</a:t>
            </a:r>
            <a:endParaRPr lang="en-US" sz="13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73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BE2978-02A7-305F-A478-75FA3D4739DA}"/>
              </a:ext>
            </a:extLst>
          </p:cNvPr>
          <p:cNvSpPr txBox="1"/>
          <p:nvPr/>
        </p:nvSpPr>
        <p:spPr>
          <a:xfrm>
            <a:off x="2768164" y="818088"/>
            <a:ext cx="6655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gradFill>
                  <a:gsLst>
                    <a:gs pos="22000">
                      <a:srgbClr val="FFC000"/>
                    </a:gs>
                    <a:gs pos="100000">
                      <a:srgbClr val="FFC000">
                        <a:lumMod val="40000"/>
                        <a:lumOff val="60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atin typeface="Product Sans" panose="020B0403030502040203" pitchFamily="34" charset="0"/>
              </a:rPr>
              <a:t>HIREWORK JOB FESTIVAL 2024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34528-FDF3-27AF-9EBA-0AF9F7F8B44C}"/>
              </a:ext>
            </a:extLst>
          </p:cNvPr>
          <p:cNvSpPr/>
          <p:nvPr/>
        </p:nvSpPr>
        <p:spPr>
          <a:xfrm>
            <a:off x="2413592" y="1415144"/>
            <a:ext cx="7196610" cy="47842"/>
          </a:xfrm>
          <a:prstGeom prst="rect">
            <a:avLst/>
          </a:prstGeom>
          <a:gradFill>
            <a:gsLst>
              <a:gs pos="11000">
                <a:srgbClr val="FFC000"/>
              </a:gs>
              <a:gs pos="100000">
                <a:srgbClr val="FFE699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77D53F-C7A6-2941-79FA-E5E2D0AC98ED}"/>
              </a:ext>
            </a:extLst>
          </p:cNvPr>
          <p:cNvSpPr txBox="1"/>
          <p:nvPr/>
        </p:nvSpPr>
        <p:spPr>
          <a:xfrm>
            <a:off x="3082555" y="1407468"/>
            <a:ext cx="602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Departement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Pengembangan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Wawasan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dan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Penalaran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(DPWP)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FE4E5-A4CF-A830-7F72-06974FD267FB}"/>
              </a:ext>
            </a:extLst>
          </p:cNvPr>
          <p:cNvSpPr txBox="1"/>
          <p:nvPr/>
        </p:nvSpPr>
        <p:spPr>
          <a:xfrm>
            <a:off x="5558030" y="1671566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Juni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2024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191CF1-E995-4EC9-56B0-C047BC8439CB}"/>
              </a:ext>
            </a:extLst>
          </p:cNvPr>
          <p:cNvSpPr txBox="1"/>
          <p:nvPr/>
        </p:nvSpPr>
        <p:spPr>
          <a:xfrm>
            <a:off x="2139105" y="2123502"/>
            <a:ext cx="189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Deskripsi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endParaRPr lang="en-US" dirty="0">
              <a:gradFill>
                <a:gsLst>
                  <a:gs pos="11000">
                    <a:srgbClr val="FFC000"/>
                  </a:gs>
                  <a:gs pos="100000">
                    <a:srgbClr val="FFE699"/>
                  </a:gs>
                </a:gsLst>
                <a:lin ang="6000000" scaled="0"/>
              </a:gradFill>
              <a:latin typeface="Product Sans" panose="020B040303050204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6A40EE-7505-A5FB-C1CA-4573EC286E5D}"/>
              </a:ext>
            </a:extLst>
          </p:cNvPr>
          <p:cNvSpPr txBox="1"/>
          <p:nvPr/>
        </p:nvSpPr>
        <p:spPr>
          <a:xfrm>
            <a:off x="2139105" y="3627405"/>
            <a:ext cx="167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Tujuan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endParaRPr lang="en-US" dirty="0">
              <a:gradFill>
                <a:gsLst>
                  <a:gs pos="11000">
                    <a:srgbClr val="FFC000"/>
                  </a:gs>
                  <a:gs pos="100000">
                    <a:srgbClr val="FFE699"/>
                  </a:gs>
                </a:gsLst>
                <a:lin ang="6000000" scaled="0"/>
              </a:gradFill>
              <a:latin typeface="Product Sans" panose="020B040303050204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F191FA-D1D6-F944-87C0-95DCF1314552}"/>
              </a:ext>
            </a:extLst>
          </p:cNvPr>
          <p:cNvSpPr txBox="1"/>
          <p:nvPr/>
        </p:nvSpPr>
        <p:spPr>
          <a:xfrm>
            <a:off x="839602" y="3896947"/>
            <a:ext cx="4493433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Memberikan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kesempatan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kepada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mahasiswa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/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dalam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bereksplorasi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di dunia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pekerjaan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Menambah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wawasan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mahasiswa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/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tentang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dunia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pekerjaan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agar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dapat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mempersiapkan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diri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saat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terjun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ke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dunia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pekerjaan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Membantu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mahasiswa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/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dalam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mencari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informasi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tentang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lowongan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pekerjaan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417EC7-D32B-B3B8-9EB6-750CB25A4327}"/>
              </a:ext>
            </a:extLst>
          </p:cNvPr>
          <p:cNvSpPr/>
          <p:nvPr/>
        </p:nvSpPr>
        <p:spPr>
          <a:xfrm>
            <a:off x="839602" y="3597152"/>
            <a:ext cx="4386353" cy="45719"/>
          </a:xfrm>
          <a:prstGeom prst="rect">
            <a:avLst/>
          </a:prstGeom>
          <a:gradFill>
            <a:gsLst>
              <a:gs pos="11000">
                <a:srgbClr val="FFC000"/>
              </a:gs>
              <a:gs pos="100000">
                <a:srgbClr val="FFE699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94BFED-A078-41AA-A055-96B6C8722D77}"/>
              </a:ext>
            </a:extLst>
          </p:cNvPr>
          <p:cNvSpPr txBox="1"/>
          <p:nvPr/>
        </p:nvSpPr>
        <p:spPr>
          <a:xfrm>
            <a:off x="7944105" y="2189190"/>
            <a:ext cx="166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Sistem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endParaRPr lang="en-US" dirty="0">
              <a:gradFill>
                <a:gsLst>
                  <a:gs pos="11000">
                    <a:srgbClr val="FFC000"/>
                  </a:gs>
                  <a:gs pos="100000">
                    <a:srgbClr val="FFE699"/>
                  </a:gs>
                </a:gsLst>
                <a:lin ang="6000000" scaled="0"/>
              </a:gradFill>
              <a:latin typeface="Product Sans" panose="020B040303050204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D69F6F-8980-5DB0-30DB-F425F6E5AA50}"/>
              </a:ext>
            </a:extLst>
          </p:cNvPr>
          <p:cNvSpPr txBox="1"/>
          <p:nvPr/>
        </p:nvSpPr>
        <p:spPr>
          <a:xfrm>
            <a:off x="7771491" y="2622236"/>
            <a:ext cx="245778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Seminar/</a:t>
            </a:r>
            <a:r>
              <a:rPr lang="en-US" sz="1300" i="1" dirty="0">
                <a:solidFill>
                  <a:schemeClr val="bg1"/>
                </a:solidFill>
                <a:latin typeface="Product Sans" panose="020B0403030502040203" pitchFamily="34" charset="0"/>
              </a:rPr>
              <a:t>Talk show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chemeClr val="bg1"/>
                </a:solidFill>
                <a:latin typeface="Product Sans" panose="020B0403030502040203" pitchFamily="34" charset="0"/>
              </a:rPr>
              <a:t>Workshop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chemeClr val="bg1"/>
                </a:solidFill>
                <a:latin typeface="Product Sans" panose="020B0403030502040203" pitchFamily="34" charset="0"/>
              </a:rPr>
              <a:t>Job exhibition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D800F4-7D15-BE9F-736D-AB6CD54117F3}"/>
              </a:ext>
            </a:extLst>
          </p:cNvPr>
          <p:cNvSpPr txBox="1"/>
          <p:nvPr/>
        </p:nvSpPr>
        <p:spPr>
          <a:xfrm>
            <a:off x="7334716" y="4473446"/>
            <a:ext cx="3218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Bentuk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Product Sans" panose="020B0403030502040203" pitchFamily="34" charset="0"/>
              </a:rPr>
              <a:t>Offline/Online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80C0D1-097A-B3AC-9BAB-9CBF6B733D91}"/>
              </a:ext>
            </a:extLst>
          </p:cNvPr>
          <p:cNvSpPr txBox="1"/>
          <p:nvPr/>
        </p:nvSpPr>
        <p:spPr>
          <a:xfrm>
            <a:off x="843699" y="2540538"/>
            <a:ext cx="438635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Hirework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Job Festival 2024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merupakan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program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kerja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yang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memberikan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informasi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dan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wawasan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tentang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dunia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pekerjaan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kepada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mahasiswa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/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 yang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berkolaborasi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dengan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perusahaan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yang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berpartisipasi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73E4C3-748D-2C21-DC9B-DD8795E65FF5}"/>
              </a:ext>
            </a:extLst>
          </p:cNvPr>
          <p:cNvSpPr txBox="1"/>
          <p:nvPr/>
        </p:nvSpPr>
        <p:spPr>
          <a:xfrm>
            <a:off x="7944105" y="3378447"/>
            <a:ext cx="1999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Target Perusahaan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828D82-905C-68BB-0057-13E307641881}"/>
              </a:ext>
            </a:extLst>
          </p:cNvPr>
          <p:cNvSpPr txBox="1"/>
          <p:nvPr/>
        </p:nvSpPr>
        <p:spPr>
          <a:xfrm>
            <a:off x="7771491" y="3708559"/>
            <a:ext cx="245778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Perusahaan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keuangan</a:t>
            </a:r>
            <a:endParaRPr lang="en-US" sz="1300" dirty="0">
              <a:solidFill>
                <a:schemeClr val="bg1"/>
              </a:solidFill>
              <a:latin typeface="Product Sans" panose="020B040303050204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Perusahaan </a:t>
            </a:r>
            <a:r>
              <a:rPr lang="en-US" sz="1300" i="1" dirty="0" err="1">
                <a:solidFill>
                  <a:schemeClr val="bg1"/>
                </a:solidFill>
                <a:latin typeface="Product Sans" panose="020B0403030502040203" pitchFamily="34" charset="0"/>
              </a:rPr>
              <a:t>FnB</a:t>
            </a:r>
            <a:endParaRPr lang="en-US" sz="1300" i="1" dirty="0">
              <a:solidFill>
                <a:schemeClr val="bg1"/>
              </a:solidFill>
              <a:latin typeface="Product Sans" panose="020B040303050204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Perusahaan </a:t>
            </a:r>
            <a:r>
              <a:rPr lang="en-US" sz="1300" i="1" dirty="0">
                <a:solidFill>
                  <a:schemeClr val="bg1"/>
                </a:solidFill>
                <a:latin typeface="Product Sans" panose="020B0403030502040203" pitchFamily="34" charset="0"/>
              </a:rPr>
              <a:t>E-commerce</a:t>
            </a:r>
          </a:p>
        </p:txBody>
      </p:sp>
    </p:spTree>
    <p:extLst>
      <p:ext uri="{BB962C8B-B14F-4D97-AF65-F5344CB8AC3E}">
        <p14:creationId xmlns:p14="http://schemas.microsoft.com/office/powerpoint/2010/main" val="1689405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BE2978-02A7-305F-A478-75FA3D4739DA}"/>
              </a:ext>
            </a:extLst>
          </p:cNvPr>
          <p:cNvSpPr txBox="1"/>
          <p:nvPr/>
        </p:nvSpPr>
        <p:spPr>
          <a:xfrm>
            <a:off x="1852837" y="766839"/>
            <a:ext cx="8621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gradFill>
                  <a:gsLst>
                    <a:gs pos="22000">
                      <a:srgbClr val="FFC000"/>
                    </a:gs>
                    <a:gs pos="100000">
                      <a:srgbClr val="FFC000">
                        <a:lumMod val="40000"/>
                        <a:lumOff val="60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atin typeface="Product Sans" panose="020B0403030502040203" pitchFamily="34" charset="0"/>
              </a:rPr>
              <a:t>CRAFT: CREATE THE FUTURE TOGETHER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34528-FDF3-27AF-9EBA-0AF9F7F8B44C}"/>
              </a:ext>
            </a:extLst>
          </p:cNvPr>
          <p:cNvSpPr/>
          <p:nvPr/>
        </p:nvSpPr>
        <p:spPr>
          <a:xfrm>
            <a:off x="1830425" y="1393152"/>
            <a:ext cx="8508738" cy="45719"/>
          </a:xfrm>
          <a:prstGeom prst="rect">
            <a:avLst/>
          </a:prstGeom>
          <a:gradFill>
            <a:gsLst>
              <a:gs pos="11000">
                <a:srgbClr val="FFC000"/>
              </a:gs>
              <a:gs pos="100000">
                <a:srgbClr val="FFE699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77D53F-C7A6-2941-79FA-E5E2D0AC98ED}"/>
              </a:ext>
            </a:extLst>
          </p:cNvPr>
          <p:cNvSpPr txBox="1"/>
          <p:nvPr/>
        </p:nvSpPr>
        <p:spPr>
          <a:xfrm>
            <a:off x="5142499" y="1419340"/>
            <a:ext cx="189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BEM 2023/2024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FE4E5-A4CF-A830-7F72-06974FD267FB}"/>
              </a:ext>
            </a:extLst>
          </p:cNvPr>
          <p:cNvSpPr txBox="1"/>
          <p:nvPr/>
        </p:nvSpPr>
        <p:spPr>
          <a:xfrm>
            <a:off x="5455151" y="1667832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Juni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2024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191CF1-E995-4EC9-56B0-C047BC8439CB}"/>
              </a:ext>
            </a:extLst>
          </p:cNvPr>
          <p:cNvSpPr txBox="1"/>
          <p:nvPr/>
        </p:nvSpPr>
        <p:spPr>
          <a:xfrm>
            <a:off x="2139105" y="2123502"/>
            <a:ext cx="189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Deskripsi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endParaRPr lang="en-US" dirty="0">
              <a:gradFill>
                <a:gsLst>
                  <a:gs pos="11000">
                    <a:srgbClr val="FFC000"/>
                  </a:gs>
                  <a:gs pos="100000">
                    <a:srgbClr val="FFE699"/>
                  </a:gs>
                </a:gsLst>
                <a:lin ang="6000000" scaled="0"/>
              </a:gradFill>
              <a:latin typeface="Product Sans" panose="020B040303050204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6A40EE-7505-A5FB-C1CA-4573EC286E5D}"/>
              </a:ext>
            </a:extLst>
          </p:cNvPr>
          <p:cNvSpPr txBox="1"/>
          <p:nvPr/>
        </p:nvSpPr>
        <p:spPr>
          <a:xfrm>
            <a:off x="2139105" y="3627405"/>
            <a:ext cx="167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Tujuan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endParaRPr lang="en-US" dirty="0">
              <a:gradFill>
                <a:gsLst>
                  <a:gs pos="11000">
                    <a:srgbClr val="FFC000"/>
                  </a:gs>
                  <a:gs pos="100000">
                    <a:srgbClr val="FFE699"/>
                  </a:gs>
                </a:gsLst>
                <a:lin ang="6000000" scaled="0"/>
              </a:gradFill>
              <a:latin typeface="Product Sans" panose="020B040303050204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F191FA-D1D6-F944-87C0-95DCF1314552}"/>
              </a:ext>
            </a:extLst>
          </p:cNvPr>
          <p:cNvSpPr txBox="1"/>
          <p:nvPr/>
        </p:nvSpPr>
        <p:spPr>
          <a:xfrm>
            <a:off x="839602" y="3896947"/>
            <a:ext cx="449343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Mempersiapkan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BEM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tahun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kedepannya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dengan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memberikan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pelatihan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yang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matang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guna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terbentuknya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organisasi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BEM yang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berkualitas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Membentuk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regenerasi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BEM 2024/2025.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Dapat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mengenal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satu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dan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lainnya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dengan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baik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dan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menciptakan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organisasi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yang solid dan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positif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417EC7-D32B-B3B8-9EB6-750CB25A4327}"/>
              </a:ext>
            </a:extLst>
          </p:cNvPr>
          <p:cNvSpPr/>
          <p:nvPr/>
        </p:nvSpPr>
        <p:spPr>
          <a:xfrm>
            <a:off x="839602" y="3468901"/>
            <a:ext cx="4386353" cy="45719"/>
          </a:xfrm>
          <a:prstGeom prst="rect">
            <a:avLst/>
          </a:prstGeom>
          <a:gradFill>
            <a:gsLst>
              <a:gs pos="11000">
                <a:srgbClr val="FFC000"/>
              </a:gs>
              <a:gs pos="100000">
                <a:srgbClr val="FFE699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94BFED-A078-41AA-A055-96B6C8722D77}"/>
              </a:ext>
            </a:extLst>
          </p:cNvPr>
          <p:cNvSpPr txBox="1"/>
          <p:nvPr/>
        </p:nvSpPr>
        <p:spPr>
          <a:xfrm>
            <a:off x="7477899" y="2182617"/>
            <a:ext cx="166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Sistem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endParaRPr lang="en-US" dirty="0">
              <a:gradFill>
                <a:gsLst>
                  <a:gs pos="11000">
                    <a:srgbClr val="FFC000"/>
                  </a:gs>
                  <a:gs pos="100000">
                    <a:srgbClr val="FFE699"/>
                  </a:gs>
                </a:gsLst>
                <a:lin ang="6000000" scaled="0"/>
              </a:gradFill>
              <a:latin typeface="Product Sans" panose="020B040303050204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D800F4-7D15-BE9F-736D-AB6CD54117F3}"/>
              </a:ext>
            </a:extLst>
          </p:cNvPr>
          <p:cNvSpPr txBox="1"/>
          <p:nvPr/>
        </p:nvSpPr>
        <p:spPr>
          <a:xfrm>
            <a:off x="6831186" y="3996737"/>
            <a:ext cx="251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Bentuk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Product Sans" panose="020B0403030502040203" pitchFamily="34" charset="0"/>
              </a:rPr>
              <a:t>Offline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E515D7-7EA3-6C09-0143-EF3A24502C51}"/>
              </a:ext>
            </a:extLst>
          </p:cNvPr>
          <p:cNvSpPr txBox="1"/>
          <p:nvPr/>
        </p:nvSpPr>
        <p:spPr>
          <a:xfrm>
            <a:off x="6831186" y="4366069"/>
            <a:ext cx="3642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Lokasi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Product Sans" panose="020B0403030502040203" pitchFamily="34" charset="0"/>
              </a:rPr>
              <a:t>UPH </a:t>
            </a:r>
            <a:r>
              <a:rPr lang="en-US" dirty="0" err="1">
                <a:solidFill>
                  <a:schemeClr val="bg1"/>
                </a:solidFill>
                <a:latin typeface="Product Sans" panose="020B0403030502040203" pitchFamily="34" charset="0"/>
              </a:rPr>
              <a:t>Kampus</a:t>
            </a:r>
            <a:r>
              <a:rPr lang="en-US" dirty="0">
                <a:solidFill>
                  <a:schemeClr val="bg1"/>
                </a:solidFill>
                <a:latin typeface="Product Sans" panose="020B0403030502040203" pitchFamily="34" charset="0"/>
              </a:rPr>
              <a:t> Medan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D1EB6D-DA27-1AC8-3608-72579BA57ADB}"/>
              </a:ext>
            </a:extLst>
          </p:cNvPr>
          <p:cNvSpPr txBox="1"/>
          <p:nvPr/>
        </p:nvSpPr>
        <p:spPr>
          <a:xfrm>
            <a:off x="6831186" y="4701152"/>
            <a:ext cx="2270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Durasi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Product Sans" panose="020B0403030502040203" pitchFamily="34" charset="0"/>
              </a:rPr>
              <a:t>3 </a:t>
            </a:r>
            <a:r>
              <a:rPr lang="en-US" dirty="0" err="1">
                <a:solidFill>
                  <a:schemeClr val="bg1"/>
                </a:solidFill>
                <a:latin typeface="Product Sans" panose="020B0403030502040203" pitchFamily="34" charset="0"/>
              </a:rPr>
              <a:t>hari</a:t>
            </a:r>
            <a:endParaRPr lang="en-US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66BA0-0EF4-5BFA-3D86-69BC6BB3BB76}"/>
              </a:ext>
            </a:extLst>
          </p:cNvPr>
          <p:cNvSpPr txBox="1"/>
          <p:nvPr/>
        </p:nvSpPr>
        <p:spPr>
          <a:xfrm>
            <a:off x="786061" y="2551949"/>
            <a:ext cx="449343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CRAFT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merupakan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program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kerja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yang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dilakukan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untuk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mempersiapkan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calon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anggota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BEM 2024/2025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dengan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memberikan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pelatihan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dan </a:t>
            </a:r>
            <a:r>
              <a:rPr lang="en-US" sz="1300" i="1" dirty="0">
                <a:solidFill>
                  <a:schemeClr val="bg1"/>
                </a:solidFill>
                <a:latin typeface="Product Sans" panose="020B0403030502040203" pitchFamily="34" charset="0"/>
              </a:rPr>
              <a:t>bonding session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C4098E-34AB-E678-2191-29CB602586CC}"/>
              </a:ext>
            </a:extLst>
          </p:cNvPr>
          <p:cNvSpPr txBox="1"/>
          <p:nvPr/>
        </p:nvSpPr>
        <p:spPr>
          <a:xfrm>
            <a:off x="7223180" y="2513455"/>
            <a:ext cx="24293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Seminar/</a:t>
            </a:r>
            <a:r>
              <a:rPr lang="en-US" sz="1300" i="1" dirty="0">
                <a:solidFill>
                  <a:schemeClr val="bg1"/>
                </a:solidFill>
                <a:latin typeface="Product Sans" panose="020B0403030502040203" pitchFamily="34" charset="0"/>
              </a:rPr>
              <a:t>Talk show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chemeClr val="bg1"/>
                </a:solidFill>
                <a:latin typeface="Product Sans" panose="020B0403030502040203" pitchFamily="34" charset="0"/>
              </a:rPr>
              <a:t>Bonding session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chemeClr val="bg1"/>
                </a:solidFill>
                <a:latin typeface="Product Sans" panose="020B0403030502040203" pitchFamily="34" charset="0"/>
              </a:rPr>
              <a:t>Sharing session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chemeClr val="bg1"/>
                </a:solidFill>
                <a:latin typeface="Product Sans" panose="020B0403030502040203" pitchFamily="34" charset="0"/>
              </a:rPr>
              <a:t>Assessment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chemeClr val="bg1"/>
                </a:solidFill>
                <a:latin typeface="Product Sans" panose="020B0403030502040203" pitchFamily="34" charset="0"/>
              </a:rPr>
              <a:t>Games session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chemeClr val="bg1"/>
                </a:solidFill>
                <a:latin typeface="Product Sans" panose="020B0403030502040203" pitchFamily="34" charset="0"/>
              </a:rPr>
              <a:t>Teamwork activities</a:t>
            </a:r>
          </a:p>
        </p:txBody>
      </p:sp>
    </p:spTree>
    <p:extLst>
      <p:ext uri="{BB962C8B-B14F-4D97-AF65-F5344CB8AC3E}">
        <p14:creationId xmlns:p14="http://schemas.microsoft.com/office/powerpoint/2010/main" val="679272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23D456-8921-6F09-1F04-A7E0635A28B7}"/>
              </a:ext>
            </a:extLst>
          </p:cNvPr>
          <p:cNvSpPr txBox="1"/>
          <p:nvPr/>
        </p:nvSpPr>
        <p:spPr>
          <a:xfrm>
            <a:off x="4907210" y="2889320"/>
            <a:ext cx="2377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gradFill>
                  <a:gsLst>
                    <a:gs pos="22000">
                      <a:srgbClr val="FFC000"/>
                    </a:gs>
                    <a:gs pos="100000">
                      <a:srgbClr val="FFC000">
                        <a:lumMod val="40000"/>
                        <a:lumOff val="60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atin typeface="Product Sans" panose="020B0403030502040203" pitchFamily="34" charset="0"/>
              </a:rPr>
              <a:t>#01 – Vicky </a:t>
            </a:r>
            <a:r>
              <a:rPr lang="en-US" sz="2000" dirty="0" err="1">
                <a:gradFill>
                  <a:gsLst>
                    <a:gs pos="22000">
                      <a:srgbClr val="FFC000"/>
                    </a:gs>
                    <a:gs pos="100000">
                      <a:srgbClr val="FFC000">
                        <a:lumMod val="40000"/>
                        <a:lumOff val="60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atin typeface="Product Sans" panose="020B0403030502040203" pitchFamily="34" charset="0"/>
              </a:rPr>
              <a:t>Darmana</a:t>
            </a:r>
            <a:endParaRPr lang="en-US" sz="2000" dirty="0">
              <a:gradFill>
                <a:gsLst>
                  <a:gs pos="22000">
                    <a:srgbClr val="FFC000"/>
                  </a:gs>
                  <a:gs pos="100000">
                    <a:srgbClr val="FFC000">
                      <a:lumMod val="40000"/>
                      <a:lumOff val="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atin typeface="Product Sans" panose="020B040303050204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A85AFB-18E9-1B17-B7FE-664F91EFB2B8}"/>
              </a:ext>
            </a:extLst>
          </p:cNvPr>
          <p:cNvSpPr txBox="1"/>
          <p:nvPr/>
        </p:nvSpPr>
        <p:spPr>
          <a:xfrm>
            <a:off x="4402264" y="2310835"/>
            <a:ext cx="3387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gradFill>
                  <a:gsLst>
                    <a:gs pos="22000">
                      <a:srgbClr val="FFC000"/>
                    </a:gs>
                    <a:gs pos="100000">
                      <a:srgbClr val="FFC000">
                        <a:lumMod val="40000"/>
                        <a:lumOff val="60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atin typeface="Product Sans" panose="020B0403030502040203" pitchFamily="34" charset="0"/>
              </a:rPr>
              <a:t>INNOVATIVE MIND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565312-CBAB-141B-297B-2C8D254C0E35}"/>
              </a:ext>
            </a:extLst>
          </p:cNvPr>
          <p:cNvSpPr txBox="1"/>
          <p:nvPr/>
        </p:nvSpPr>
        <p:spPr>
          <a:xfrm>
            <a:off x="4107345" y="1980303"/>
            <a:ext cx="397730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 err="1">
                <a:gradFill>
                  <a:gsLst>
                    <a:gs pos="22000">
                      <a:srgbClr val="FFC000"/>
                    </a:gs>
                    <a:gs pos="100000">
                      <a:srgbClr val="FFC000">
                        <a:lumMod val="40000"/>
                        <a:lumOff val="60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atin typeface="Product Sans" panose="020B0403030502040203" pitchFamily="34" charset="0"/>
              </a:rPr>
              <a:t>Saatnya</a:t>
            </a:r>
            <a:r>
              <a:rPr lang="en-US" sz="2600" b="1" dirty="0">
                <a:gradFill>
                  <a:gsLst>
                    <a:gs pos="22000">
                      <a:srgbClr val="FFC000"/>
                    </a:gs>
                    <a:gs pos="100000">
                      <a:srgbClr val="FFC000">
                        <a:lumMod val="40000"/>
                        <a:lumOff val="60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atin typeface="Product Sans" panose="020B0403030502040203" pitchFamily="34" charset="0"/>
              </a:rPr>
              <a:t> </a:t>
            </a:r>
            <a:r>
              <a:rPr lang="en-US" sz="2600" b="1" dirty="0" err="1">
                <a:gradFill>
                  <a:gsLst>
                    <a:gs pos="22000">
                      <a:srgbClr val="FFC000"/>
                    </a:gs>
                    <a:gs pos="100000">
                      <a:srgbClr val="FFC000">
                        <a:lumMod val="40000"/>
                        <a:lumOff val="60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atin typeface="Product Sans" panose="020B0403030502040203" pitchFamily="34" charset="0"/>
              </a:rPr>
              <a:t>berinovasi</a:t>
            </a:r>
            <a:r>
              <a:rPr lang="en-US" sz="2600" b="1" dirty="0">
                <a:gradFill>
                  <a:gsLst>
                    <a:gs pos="22000">
                      <a:srgbClr val="FFC000"/>
                    </a:gs>
                    <a:gs pos="100000">
                      <a:srgbClr val="FFC000">
                        <a:lumMod val="40000"/>
                        <a:lumOff val="60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atin typeface="Product Sans" panose="020B0403030502040203" pitchFamily="34" charset="0"/>
              </a:rPr>
              <a:t> </a:t>
            </a:r>
            <a:r>
              <a:rPr lang="en-US" sz="2600" b="1" dirty="0" err="1">
                <a:gradFill>
                  <a:gsLst>
                    <a:gs pos="22000">
                      <a:srgbClr val="FFC000"/>
                    </a:gs>
                    <a:gs pos="100000">
                      <a:srgbClr val="FFC000">
                        <a:lumMod val="40000"/>
                        <a:lumOff val="60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atin typeface="Product Sans" panose="020B0403030502040203" pitchFamily="34" charset="0"/>
              </a:rPr>
              <a:t>dengan</a:t>
            </a:r>
            <a:endParaRPr lang="en-US" sz="2600" b="1" dirty="0">
              <a:gradFill>
                <a:gsLst>
                  <a:gs pos="22000">
                    <a:srgbClr val="FFC000"/>
                  </a:gs>
                  <a:gs pos="100000">
                    <a:srgbClr val="FFC000">
                      <a:lumMod val="40000"/>
                      <a:lumOff val="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atin typeface="Product Sans" panose="020B040303050204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9EA065-2CE8-7A96-8575-50C14E9172F6}"/>
              </a:ext>
            </a:extLst>
          </p:cNvPr>
          <p:cNvSpPr/>
          <p:nvPr/>
        </p:nvSpPr>
        <p:spPr>
          <a:xfrm>
            <a:off x="3902823" y="3522726"/>
            <a:ext cx="4386353" cy="45719"/>
          </a:xfrm>
          <a:prstGeom prst="rect">
            <a:avLst/>
          </a:prstGeom>
          <a:gradFill>
            <a:gsLst>
              <a:gs pos="11000">
                <a:srgbClr val="FFC000"/>
              </a:gs>
              <a:gs pos="100000">
                <a:srgbClr val="FFE699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722806-2D14-6570-2B21-3C00BC6AF7C8}"/>
              </a:ext>
            </a:extLst>
          </p:cNvPr>
          <p:cNvSpPr txBox="1"/>
          <p:nvPr/>
        </p:nvSpPr>
        <p:spPr>
          <a:xfrm>
            <a:off x="4925936" y="3698922"/>
            <a:ext cx="2340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err="1">
                <a:gradFill>
                  <a:gsLst>
                    <a:gs pos="22000">
                      <a:srgbClr val="FFC000"/>
                    </a:gs>
                    <a:gs pos="100000">
                      <a:srgbClr val="FFC000">
                        <a:lumMod val="40000"/>
                        <a:lumOff val="60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atin typeface="Product Sans" panose="020B0403030502040203" pitchFamily="34" charset="0"/>
              </a:rPr>
              <a:t>Terima</a:t>
            </a:r>
            <a:r>
              <a:rPr lang="en-US" sz="3200" b="1" dirty="0">
                <a:gradFill>
                  <a:gsLst>
                    <a:gs pos="22000">
                      <a:srgbClr val="FFC000"/>
                    </a:gs>
                    <a:gs pos="100000">
                      <a:srgbClr val="FFC000">
                        <a:lumMod val="40000"/>
                        <a:lumOff val="60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atin typeface="Product Sans" panose="020B0403030502040203" pitchFamily="34" charset="0"/>
              </a:rPr>
              <a:t> Kasih</a:t>
            </a:r>
          </a:p>
        </p:txBody>
      </p:sp>
    </p:spTree>
    <p:extLst>
      <p:ext uri="{BB962C8B-B14F-4D97-AF65-F5344CB8AC3E}">
        <p14:creationId xmlns:p14="http://schemas.microsoft.com/office/powerpoint/2010/main" val="179727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BE2978-02A7-305F-A478-75FA3D4739DA}"/>
              </a:ext>
            </a:extLst>
          </p:cNvPr>
          <p:cNvSpPr txBox="1"/>
          <p:nvPr/>
        </p:nvSpPr>
        <p:spPr>
          <a:xfrm>
            <a:off x="5538384" y="740007"/>
            <a:ext cx="11144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gradFill>
                  <a:gsLst>
                    <a:gs pos="22000">
                      <a:srgbClr val="FFC000"/>
                    </a:gs>
                    <a:gs pos="100000">
                      <a:srgbClr val="FFC000">
                        <a:lumMod val="40000"/>
                        <a:lumOff val="60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atin typeface="Product Sans" panose="020B0403030502040203" pitchFamily="34" charset="0"/>
              </a:rPr>
              <a:t>VISI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E1198E-3734-32BC-1A7C-DF8341E68C7E}"/>
              </a:ext>
            </a:extLst>
          </p:cNvPr>
          <p:cNvSpPr txBox="1"/>
          <p:nvPr/>
        </p:nvSpPr>
        <p:spPr>
          <a:xfrm>
            <a:off x="2181507" y="2663041"/>
            <a:ext cx="7828156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 err="1">
                <a:solidFill>
                  <a:schemeClr val="bg1"/>
                </a:solidFill>
              </a:rPr>
              <a:t>Menjadikan</a:t>
            </a:r>
            <a:r>
              <a:rPr lang="en-US" sz="1800" dirty="0">
                <a:solidFill>
                  <a:schemeClr val="bg1"/>
                </a:solidFill>
              </a:rPr>
              <a:t> BEM </a:t>
            </a:r>
            <a:r>
              <a:rPr lang="en-US" sz="1800" dirty="0" err="1">
                <a:solidFill>
                  <a:schemeClr val="bg1"/>
                </a:solidFill>
              </a:rPr>
              <a:t>sebagai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organisasi</a:t>
            </a:r>
            <a:r>
              <a:rPr lang="en-US" sz="1800" dirty="0">
                <a:solidFill>
                  <a:schemeClr val="bg1"/>
                </a:solidFill>
              </a:rPr>
              <a:t> yang </a:t>
            </a:r>
            <a:r>
              <a:rPr lang="en-US" sz="1800" b="1" dirty="0">
                <a:solidFill>
                  <a:schemeClr val="bg1"/>
                </a:solidFill>
              </a:rPr>
              <a:t>INOVATIF </a:t>
            </a:r>
            <a:r>
              <a:rPr lang="en-US" sz="1800" dirty="0" err="1">
                <a:solidFill>
                  <a:schemeClr val="bg1"/>
                </a:solidFill>
              </a:rPr>
              <a:t>dalam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mewadahi</a:t>
            </a:r>
            <a:r>
              <a:rPr lang="en-US" sz="1800" dirty="0">
                <a:solidFill>
                  <a:schemeClr val="bg1"/>
                </a:solidFill>
              </a:rPr>
              <a:t> dan </a:t>
            </a:r>
            <a:r>
              <a:rPr lang="en-US" sz="1800" dirty="0" err="1">
                <a:solidFill>
                  <a:schemeClr val="bg1"/>
                </a:solidFill>
              </a:rPr>
              <a:t>melayani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mahasiswa</a:t>
            </a:r>
            <a:r>
              <a:rPr lang="en-US" sz="1800" dirty="0">
                <a:solidFill>
                  <a:schemeClr val="bg1"/>
                </a:solidFill>
              </a:rPr>
              <a:t>/</a:t>
            </a:r>
            <a:r>
              <a:rPr lang="en-US" sz="1800" dirty="0" err="1">
                <a:solidFill>
                  <a:schemeClr val="bg1"/>
                </a:solidFill>
              </a:rPr>
              <a:t>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serta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mendukung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pengembangan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diri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mahasiswa</a:t>
            </a:r>
            <a:r>
              <a:rPr lang="en-US" sz="1800" dirty="0">
                <a:solidFill>
                  <a:schemeClr val="bg1"/>
                </a:solidFill>
              </a:rPr>
              <a:t>/</a:t>
            </a:r>
            <a:r>
              <a:rPr lang="en-US" sz="1800" dirty="0" err="1">
                <a:solidFill>
                  <a:schemeClr val="bg1"/>
                </a:solidFill>
              </a:rPr>
              <a:t>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dalam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berbagai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aspek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melalui</a:t>
            </a:r>
            <a:r>
              <a:rPr lang="en-US" sz="1800" dirty="0">
                <a:solidFill>
                  <a:schemeClr val="bg1"/>
                </a:solidFill>
              </a:rPr>
              <a:t> program </a:t>
            </a:r>
            <a:r>
              <a:rPr lang="en-US" sz="1800" dirty="0" err="1">
                <a:solidFill>
                  <a:schemeClr val="bg1"/>
                </a:solidFill>
              </a:rPr>
              <a:t>kerja</a:t>
            </a:r>
            <a:r>
              <a:rPr lang="en-US" sz="1800" dirty="0">
                <a:solidFill>
                  <a:schemeClr val="bg1"/>
                </a:solidFill>
              </a:rPr>
              <a:t> agar </a:t>
            </a:r>
            <a:r>
              <a:rPr lang="en-US" sz="1800" dirty="0" err="1">
                <a:solidFill>
                  <a:schemeClr val="bg1"/>
                </a:solidFill>
              </a:rPr>
              <a:t>terwujudnya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mahasiswa</a:t>
            </a:r>
            <a:r>
              <a:rPr lang="en-US" sz="1800" dirty="0">
                <a:solidFill>
                  <a:schemeClr val="bg1"/>
                </a:solidFill>
              </a:rPr>
              <a:t>/</a:t>
            </a:r>
            <a:r>
              <a:rPr lang="en-US" sz="1800" dirty="0" err="1">
                <a:solidFill>
                  <a:schemeClr val="bg1"/>
                </a:solidFill>
              </a:rPr>
              <a:t>i</a:t>
            </a:r>
            <a:r>
              <a:rPr lang="en-US" sz="1800" dirty="0">
                <a:solidFill>
                  <a:schemeClr val="bg1"/>
                </a:solidFill>
              </a:rPr>
              <a:t> yang </a:t>
            </a:r>
            <a:r>
              <a:rPr lang="en-US" sz="1800" b="1" dirty="0" err="1">
                <a:solidFill>
                  <a:schemeClr val="bg1"/>
                </a:solidFill>
              </a:rPr>
              <a:t>berintegritas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b="1" dirty="0" err="1">
                <a:solidFill>
                  <a:schemeClr val="bg1"/>
                </a:solidFill>
              </a:rPr>
              <a:t>berkarakter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b="1" dirty="0" err="1">
                <a:solidFill>
                  <a:schemeClr val="bg1"/>
                </a:solidFill>
              </a:rPr>
              <a:t>cerdas</a:t>
            </a:r>
            <a:r>
              <a:rPr lang="en-US" sz="1800" dirty="0">
                <a:solidFill>
                  <a:schemeClr val="bg1"/>
                </a:solidFill>
              </a:rPr>
              <a:t>, dan </a:t>
            </a:r>
            <a:r>
              <a:rPr lang="en-US" sz="1800" b="1" dirty="0" err="1">
                <a:solidFill>
                  <a:schemeClr val="bg1"/>
                </a:solidFill>
              </a:rPr>
              <a:t>berkualitas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E162F2-5759-9A5D-0244-8B376379A30D}"/>
              </a:ext>
            </a:extLst>
          </p:cNvPr>
          <p:cNvSpPr/>
          <p:nvPr/>
        </p:nvSpPr>
        <p:spPr>
          <a:xfrm>
            <a:off x="5131922" y="1460808"/>
            <a:ext cx="1928157" cy="45719"/>
          </a:xfrm>
          <a:prstGeom prst="rect">
            <a:avLst/>
          </a:prstGeom>
          <a:gradFill>
            <a:gsLst>
              <a:gs pos="11000">
                <a:srgbClr val="FFC000"/>
              </a:gs>
              <a:gs pos="100000">
                <a:srgbClr val="FFE699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9FC28F-5770-B62A-0569-4268E02B0EEF}"/>
              </a:ext>
            </a:extLst>
          </p:cNvPr>
          <p:cNvSpPr txBox="1"/>
          <p:nvPr/>
        </p:nvSpPr>
        <p:spPr>
          <a:xfrm>
            <a:off x="4683596" y="1446127"/>
            <a:ext cx="2823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gradFill>
                  <a:gsLst>
                    <a:gs pos="22000">
                      <a:srgbClr val="FFC000"/>
                    </a:gs>
                    <a:gs pos="100000">
                      <a:srgbClr val="FFC000">
                        <a:lumMod val="40000"/>
                        <a:lumOff val="60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atin typeface="Product Sans" panose="020B0403030502040203" pitchFamily="34" charset="0"/>
              </a:rPr>
              <a:t>INNOVATIVE</a:t>
            </a:r>
          </a:p>
        </p:txBody>
      </p:sp>
    </p:spTree>
    <p:extLst>
      <p:ext uri="{BB962C8B-B14F-4D97-AF65-F5344CB8AC3E}">
        <p14:creationId xmlns:p14="http://schemas.microsoft.com/office/powerpoint/2010/main" val="4223367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BE2978-02A7-305F-A478-75FA3D4739DA}"/>
              </a:ext>
            </a:extLst>
          </p:cNvPr>
          <p:cNvSpPr txBox="1"/>
          <p:nvPr/>
        </p:nvSpPr>
        <p:spPr>
          <a:xfrm>
            <a:off x="5493912" y="740007"/>
            <a:ext cx="1204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gradFill>
                  <a:gsLst>
                    <a:gs pos="22000">
                      <a:srgbClr val="FFC000"/>
                    </a:gs>
                    <a:gs pos="100000">
                      <a:srgbClr val="FFC000">
                        <a:lumMod val="40000"/>
                        <a:lumOff val="60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atin typeface="Product Sans" panose="020B0403030502040203" pitchFamily="34" charset="0"/>
              </a:rPr>
              <a:t>MISI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E1198E-3734-32BC-1A7C-DF8341E68C7E}"/>
              </a:ext>
            </a:extLst>
          </p:cNvPr>
          <p:cNvSpPr txBox="1"/>
          <p:nvPr/>
        </p:nvSpPr>
        <p:spPr>
          <a:xfrm>
            <a:off x="1082087" y="2666511"/>
            <a:ext cx="43732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err="1">
                <a:solidFill>
                  <a:schemeClr val="bg1"/>
                </a:solidFill>
              </a:rPr>
              <a:t>Membentuk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mahasiswa</a:t>
            </a:r>
            <a:r>
              <a:rPr lang="en-US" sz="1800" dirty="0">
                <a:solidFill>
                  <a:schemeClr val="bg1"/>
                </a:solidFill>
              </a:rPr>
              <a:t>/</a:t>
            </a:r>
            <a:r>
              <a:rPr lang="en-US" sz="1800" dirty="0" err="1">
                <a:solidFill>
                  <a:schemeClr val="bg1"/>
                </a:solidFill>
              </a:rPr>
              <a:t>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menjadi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pribadi</a:t>
            </a:r>
            <a:r>
              <a:rPr lang="en-US" sz="1800" dirty="0">
                <a:solidFill>
                  <a:schemeClr val="bg1"/>
                </a:solidFill>
              </a:rPr>
              <a:t> yang </a:t>
            </a:r>
            <a:r>
              <a:rPr lang="en-US" sz="1800" dirty="0" err="1">
                <a:solidFill>
                  <a:schemeClr val="bg1"/>
                </a:solidFill>
              </a:rPr>
              <a:t>menjunjung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tinggi</a:t>
            </a:r>
            <a:r>
              <a:rPr lang="en-US" sz="1800" dirty="0">
                <a:solidFill>
                  <a:schemeClr val="bg1"/>
                </a:solidFill>
              </a:rPr>
              <a:t> moral dan tata krama </a:t>
            </a:r>
            <a:r>
              <a:rPr lang="en-US" sz="1800" dirty="0" err="1">
                <a:solidFill>
                  <a:schemeClr val="bg1"/>
                </a:solidFill>
              </a:rPr>
              <a:t>guna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menjadi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mahasiswa</a:t>
            </a:r>
            <a:r>
              <a:rPr lang="en-US" sz="1800" dirty="0">
                <a:solidFill>
                  <a:schemeClr val="bg1"/>
                </a:solidFill>
              </a:rPr>
              <a:t>/</a:t>
            </a:r>
            <a:r>
              <a:rPr lang="en-US" sz="1800" dirty="0" err="1">
                <a:solidFill>
                  <a:schemeClr val="bg1"/>
                </a:solidFill>
              </a:rPr>
              <a:t>i</a:t>
            </a:r>
            <a:r>
              <a:rPr lang="en-US" sz="1800" dirty="0">
                <a:solidFill>
                  <a:schemeClr val="bg1"/>
                </a:solidFill>
              </a:rPr>
              <a:t> yang </a:t>
            </a:r>
            <a:r>
              <a:rPr lang="en-US" sz="1800" dirty="0" err="1">
                <a:solidFill>
                  <a:schemeClr val="bg1"/>
                </a:solidFill>
              </a:rPr>
              <a:t>berakhlak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mulia</a:t>
            </a:r>
            <a:r>
              <a:rPr lang="en-US" sz="1800" dirty="0">
                <a:solidFill>
                  <a:schemeClr val="bg1"/>
                </a:solidFill>
              </a:rPr>
              <a:t> dan </a:t>
            </a:r>
            <a:r>
              <a:rPr lang="en-US" sz="1800" dirty="0" err="1">
                <a:solidFill>
                  <a:schemeClr val="bg1"/>
                </a:solidFill>
              </a:rPr>
              <a:t>berintegritas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34528-FDF3-27AF-9EBA-0AF9F7F8B44C}"/>
              </a:ext>
            </a:extLst>
          </p:cNvPr>
          <p:cNvSpPr/>
          <p:nvPr/>
        </p:nvSpPr>
        <p:spPr>
          <a:xfrm>
            <a:off x="5131922" y="1460808"/>
            <a:ext cx="1928157" cy="45719"/>
          </a:xfrm>
          <a:prstGeom prst="rect">
            <a:avLst/>
          </a:prstGeom>
          <a:gradFill>
            <a:gsLst>
              <a:gs pos="11000">
                <a:srgbClr val="FFC000"/>
              </a:gs>
              <a:gs pos="100000">
                <a:srgbClr val="FFE699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66A572-C2C9-992E-A3AA-DA120355247A}"/>
              </a:ext>
            </a:extLst>
          </p:cNvPr>
          <p:cNvSpPr txBox="1"/>
          <p:nvPr/>
        </p:nvSpPr>
        <p:spPr>
          <a:xfrm>
            <a:off x="5379684" y="1420188"/>
            <a:ext cx="1431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gradFill>
                  <a:gsLst>
                    <a:gs pos="22000">
                      <a:srgbClr val="FFC000"/>
                    </a:gs>
                    <a:gs pos="100000">
                      <a:srgbClr val="FFC000">
                        <a:lumMod val="40000"/>
                        <a:lumOff val="60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atin typeface="Product Sans" panose="020B0403030502040203" pitchFamily="34" charset="0"/>
              </a:rPr>
              <a:t>MIND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4F2487-88CD-0E9D-C50C-05CADDE145F4}"/>
              </a:ext>
            </a:extLst>
          </p:cNvPr>
          <p:cNvSpPr txBox="1"/>
          <p:nvPr/>
        </p:nvSpPr>
        <p:spPr>
          <a:xfrm>
            <a:off x="2153687" y="2155479"/>
            <a:ext cx="2230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gradFill>
                  <a:gsLst>
                    <a:gs pos="22000">
                      <a:srgbClr val="FFC000"/>
                    </a:gs>
                    <a:gs pos="100000">
                      <a:srgbClr val="FFC000">
                        <a:lumMod val="40000"/>
                        <a:lumOff val="60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atin typeface="Product Sans" panose="020B0403030502040203" pitchFamily="34" charset="0"/>
              </a:rPr>
              <a:t>MORALITY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00909B-143B-045A-807B-B47ED4F047AB}"/>
              </a:ext>
            </a:extLst>
          </p:cNvPr>
          <p:cNvSpPr txBox="1"/>
          <p:nvPr/>
        </p:nvSpPr>
        <p:spPr>
          <a:xfrm>
            <a:off x="7803279" y="2177772"/>
            <a:ext cx="2135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gradFill>
                  <a:gsLst>
                    <a:gs pos="22000">
                      <a:srgbClr val="FFC000"/>
                    </a:gs>
                    <a:gs pos="100000">
                      <a:srgbClr val="FFC000">
                        <a:lumMod val="40000"/>
                        <a:lumOff val="60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atin typeface="Product Sans" panose="020B0403030502040203" pitchFamily="34" charset="0"/>
              </a:rPr>
              <a:t>NAVIGATE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0C5580-FB45-A8F3-326D-5D05D2B82F6B}"/>
              </a:ext>
            </a:extLst>
          </p:cNvPr>
          <p:cNvSpPr txBox="1"/>
          <p:nvPr/>
        </p:nvSpPr>
        <p:spPr>
          <a:xfrm>
            <a:off x="6464036" y="2660497"/>
            <a:ext cx="4758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err="1">
                <a:solidFill>
                  <a:schemeClr val="bg1"/>
                </a:solidFill>
              </a:rPr>
              <a:t>Menuntun</a:t>
            </a:r>
            <a:r>
              <a:rPr lang="en-US" sz="1800" dirty="0">
                <a:solidFill>
                  <a:schemeClr val="bg1"/>
                </a:solidFill>
              </a:rPr>
              <a:t> dan </a:t>
            </a:r>
            <a:r>
              <a:rPr lang="en-US" sz="1800" dirty="0" err="1">
                <a:solidFill>
                  <a:schemeClr val="bg1"/>
                </a:solidFill>
              </a:rPr>
              <a:t>mengarahkan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mahasiswa</a:t>
            </a:r>
            <a:r>
              <a:rPr lang="en-US" sz="1800" dirty="0">
                <a:solidFill>
                  <a:schemeClr val="bg1"/>
                </a:solidFill>
              </a:rPr>
              <a:t>/</a:t>
            </a:r>
            <a:r>
              <a:rPr lang="en-US" sz="1800" dirty="0" err="1">
                <a:solidFill>
                  <a:schemeClr val="bg1"/>
                </a:solidFill>
              </a:rPr>
              <a:t>i</a:t>
            </a:r>
            <a:r>
              <a:rPr lang="en-US" sz="1800" dirty="0">
                <a:solidFill>
                  <a:schemeClr val="bg1"/>
                </a:solidFill>
              </a:rPr>
              <a:t> agar </a:t>
            </a:r>
            <a:r>
              <a:rPr lang="en-US" sz="1800" dirty="0" err="1">
                <a:solidFill>
                  <a:schemeClr val="bg1"/>
                </a:solidFill>
              </a:rPr>
              <a:t>dapat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berperan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aktif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baik</a:t>
            </a:r>
            <a:r>
              <a:rPr lang="en-US" sz="1800" dirty="0">
                <a:solidFill>
                  <a:schemeClr val="bg1"/>
                </a:solidFill>
              </a:rPr>
              <a:t> di </a:t>
            </a:r>
            <a:r>
              <a:rPr lang="en-US" sz="1800" dirty="0" err="1">
                <a:solidFill>
                  <a:schemeClr val="bg1"/>
                </a:solidFill>
              </a:rPr>
              <a:t>dalam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maupun</a:t>
            </a:r>
            <a:r>
              <a:rPr lang="en-US" sz="1800" dirty="0">
                <a:solidFill>
                  <a:schemeClr val="bg1"/>
                </a:solidFill>
              </a:rPr>
              <a:t> di </a:t>
            </a:r>
            <a:r>
              <a:rPr lang="en-US" sz="1800" dirty="0" err="1">
                <a:solidFill>
                  <a:schemeClr val="bg1"/>
                </a:solidFill>
              </a:rPr>
              <a:t>luar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kampus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guna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melatih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kemampuan</a:t>
            </a:r>
            <a:r>
              <a:rPr lang="en-US" sz="1800" dirty="0">
                <a:solidFill>
                  <a:schemeClr val="bg1"/>
                </a:solidFill>
              </a:rPr>
              <a:t> agar </a:t>
            </a:r>
            <a:r>
              <a:rPr lang="en-US" sz="1800" dirty="0" err="1">
                <a:solidFill>
                  <a:schemeClr val="bg1"/>
                </a:solidFill>
              </a:rPr>
              <a:t>dapat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mengenali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potensi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diri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US" sz="1800" b="1" u="sng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1566A6-FB48-7905-CAC9-3B51A57A89EC}"/>
              </a:ext>
            </a:extLst>
          </p:cNvPr>
          <p:cNvSpPr txBox="1"/>
          <p:nvPr/>
        </p:nvSpPr>
        <p:spPr>
          <a:xfrm>
            <a:off x="2426999" y="3859958"/>
            <a:ext cx="1683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gradFill>
                  <a:gsLst>
                    <a:gs pos="22000">
                      <a:srgbClr val="FFC000"/>
                    </a:gs>
                    <a:gs pos="100000">
                      <a:srgbClr val="FFC000">
                        <a:lumMod val="40000"/>
                        <a:lumOff val="60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atin typeface="Product Sans" panose="020B0403030502040203" pitchFamily="34" charset="0"/>
              </a:rPr>
              <a:t>INSPIRE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CE3581-AC33-9396-FD20-18D4DC57BF01}"/>
              </a:ext>
            </a:extLst>
          </p:cNvPr>
          <p:cNvSpPr txBox="1"/>
          <p:nvPr/>
        </p:nvSpPr>
        <p:spPr>
          <a:xfrm>
            <a:off x="1057319" y="4338926"/>
            <a:ext cx="4482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err="1">
                <a:solidFill>
                  <a:schemeClr val="bg1"/>
                </a:solidFill>
              </a:rPr>
              <a:t>Menginspirasi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mahasiswa</a:t>
            </a:r>
            <a:r>
              <a:rPr lang="en-US" sz="1800" dirty="0">
                <a:solidFill>
                  <a:schemeClr val="bg1"/>
                </a:solidFill>
              </a:rPr>
              <a:t>/</a:t>
            </a:r>
            <a:r>
              <a:rPr lang="en-US" sz="1800" dirty="0" err="1">
                <a:solidFill>
                  <a:schemeClr val="bg1"/>
                </a:solidFill>
              </a:rPr>
              <a:t>i</a:t>
            </a:r>
            <a:r>
              <a:rPr lang="en-US" sz="1800" dirty="0">
                <a:solidFill>
                  <a:schemeClr val="bg1"/>
                </a:solidFill>
              </a:rPr>
              <a:t> agar </a:t>
            </a:r>
            <a:r>
              <a:rPr lang="en-US" sz="1800" dirty="0" err="1">
                <a:solidFill>
                  <a:schemeClr val="bg1"/>
                </a:solidFill>
              </a:rPr>
              <a:t>berkeinginan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untuk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terus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berkembang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dalam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berbagai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aspek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melalui</a:t>
            </a:r>
            <a:r>
              <a:rPr lang="en-US" sz="1800" dirty="0">
                <a:solidFill>
                  <a:schemeClr val="bg1"/>
                </a:solidFill>
              </a:rPr>
              <a:t> program </a:t>
            </a:r>
            <a:r>
              <a:rPr lang="en-US" sz="1800" dirty="0" err="1">
                <a:solidFill>
                  <a:schemeClr val="bg1"/>
                </a:solidFill>
              </a:rPr>
              <a:t>kerja</a:t>
            </a:r>
            <a:r>
              <a:rPr lang="en-US" sz="1800" dirty="0">
                <a:solidFill>
                  <a:schemeClr val="bg1"/>
                </a:solidFill>
              </a:rPr>
              <a:t> yang </a:t>
            </a:r>
            <a:r>
              <a:rPr lang="en-US" sz="1800" dirty="0" err="1">
                <a:solidFill>
                  <a:schemeClr val="bg1"/>
                </a:solidFill>
              </a:rPr>
              <a:t>disediakan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guna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membentuk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mahasiswa</a:t>
            </a:r>
            <a:r>
              <a:rPr lang="en-US" sz="1800" dirty="0">
                <a:solidFill>
                  <a:schemeClr val="bg1"/>
                </a:solidFill>
              </a:rPr>
              <a:t>/</a:t>
            </a:r>
            <a:r>
              <a:rPr lang="en-US" sz="1800" dirty="0" err="1">
                <a:solidFill>
                  <a:schemeClr val="bg1"/>
                </a:solidFill>
              </a:rPr>
              <a:t>i</a:t>
            </a:r>
            <a:r>
              <a:rPr lang="en-US" sz="1800" dirty="0">
                <a:solidFill>
                  <a:schemeClr val="bg1"/>
                </a:solidFill>
              </a:rPr>
              <a:t> yang </a:t>
            </a:r>
            <a:r>
              <a:rPr lang="en-US" sz="1800" dirty="0" err="1">
                <a:solidFill>
                  <a:schemeClr val="bg1"/>
                </a:solidFill>
              </a:rPr>
              <a:t>berkarakter</a:t>
            </a:r>
            <a:r>
              <a:rPr lang="en-US" sz="1800" dirty="0">
                <a:solidFill>
                  <a:schemeClr val="bg1"/>
                </a:solidFill>
              </a:rPr>
              <a:t> dan </a:t>
            </a:r>
            <a:r>
              <a:rPr lang="en-US" sz="1800" dirty="0" err="1">
                <a:solidFill>
                  <a:schemeClr val="bg1"/>
                </a:solidFill>
              </a:rPr>
              <a:t>berkualitas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44BA49-D4FD-8E3E-36D9-44EC1B666971}"/>
              </a:ext>
            </a:extLst>
          </p:cNvPr>
          <p:cNvSpPr txBox="1"/>
          <p:nvPr/>
        </p:nvSpPr>
        <p:spPr>
          <a:xfrm>
            <a:off x="7899299" y="3871680"/>
            <a:ext cx="1943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gradFill>
                  <a:gsLst>
                    <a:gs pos="22000">
                      <a:srgbClr val="FFC000"/>
                    </a:gs>
                    <a:gs pos="100000">
                      <a:srgbClr val="FFC000">
                        <a:lumMod val="40000"/>
                        <a:lumOff val="60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atin typeface="Product Sans" panose="020B0403030502040203" pitchFamily="34" charset="0"/>
              </a:rPr>
              <a:t>DEVELOP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D345AA-7202-ACE0-D942-71C503CAF0D1}"/>
              </a:ext>
            </a:extLst>
          </p:cNvPr>
          <p:cNvSpPr txBox="1"/>
          <p:nvPr/>
        </p:nvSpPr>
        <p:spPr>
          <a:xfrm>
            <a:off x="6464036" y="4366997"/>
            <a:ext cx="4670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err="1">
                <a:solidFill>
                  <a:schemeClr val="bg1"/>
                </a:solidFill>
              </a:rPr>
              <a:t>Mengembangkan</a:t>
            </a:r>
            <a:r>
              <a:rPr lang="en-US" sz="1800" dirty="0">
                <a:solidFill>
                  <a:schemeClr val="bg1"/>
                </a:solidFill>
              </a:rPr>
              <a:t> dan </a:t>
            </a:r>
            <a:r>
              <a:rPr lang="en-US" sz="1800" dirty="0" err="1">
                <a:solidFill>
                  <a:schemeClr val="bg1"/>
                </a:solidFill>
              </a:rPr>
              <a:t>menghasilkan</a:t>
            </a:r>
            <a:r>
              <a:rPr lang="en-US" sz="1800" dirty="0">
                <a:solidFill>
                  <a:schemeClr val="bg1"/>
                </a:solidFill>
              </a:rPr>
              <a:t> program </a:t>
            </a:r>
            <a:r>
              <a:rPr lang="en-US" sz="1800" dirty="0" err="1">
                <a:solidFill>
                  <a:schemeClr val="bg1"/>
                </a:solidFill>
              </a:rPr>
              <a:t>kerja</a:t>
            </a:r>
            <a:r>
              <a:rPr lang="en-US" sz="1800" dirty="0">
                <a:solidFill>
                  <a:schemeClr val="bg1"/>
                </a:solidFill>
              </a:rPr>
              <a:t> yang </a:t>
            </a:r>
            <a:r>
              <a:rPr lang="en-US" sz="1800" dirty="0" err="1">
                <a:solidFill>
                  <a:schemeClr val="bg1"/>
                </a:solidFill>
              </a:rPr>
              <a:t>berkualitas</a:t>
            </a:r>
            <a:r>
              <a:rPr lang="en-US" sz="1800" dirty="0">
                <a:solidFill>
                  <a:schemeClr val="bg1"/>
                </a:solidFill>
              </a:rPr>
              <a:t> dan </a:t>
            </a:r>
            <a:r>
              <a:rPr lang="en-US" sz="1800" dirty="0" err="1">
                <a:solidFill>
                  <a:schemeClr val="bg1"/>
                </a:solidFill>
              </a:rPr>
              <a:t>inovatif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guna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mendukung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pengembangan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diri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mahasiswa</a:t>
            </a:r>
            <a:r>
              <a:rPr lang="en-US" sz="1800" dirty="0">
                <a:solidFill>
                  <a:schemeClr val="bg1"/>
                </a:solidFill>
              </a:rPr>
              <a:t>/</a:t>
            </a:r>
            <a:r>
              <a:rPr lang="en-US" sz="1800" dirty="0" err="1">
                <a:solidFill>
                  <a:schemeClr val="bg1"/>
                </a:solidFill>
              </a:rPr>
              <a:t>i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1038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BE2978-02A7-305F-A478-75FA3D4739DA}"/>
              </a:ext>
            </a:extLst>
          </p:cNvPr>
          <p:cNvSpPr txBox="1"/>
          <p:nvPr/>
        </p:nvSpPr>
        <p:spPr>
          <a:xfrm>
            <a:off x="4503296" y="705923"/>
            <a:ext cx="35894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gradFill>
                  <a:gsLst>
                    <a:gs pos="22000">
                      <a:srgbClr val="FFC000"/>
                    </a:gs>
                    <a:gs pos="100000">
                      <a:srgbClr val="FFC000">
                        <a:lumMod val="40000"/>
                        <a:lumOff val="60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atin typeface="Product Sans" panose="020B0403030502040203" pitchFamily="34" charset="0"/>
              </a:rPr>
              <a:t>ACTION PLAN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5734D68-E2B3-E80E-334D-99E8DE129A37}"/>
              </a:ext>
            </a:extLst>
          </p:cNvPr>
          <p:cNvSpPr/>
          <p:nvPr/>
        </p:nvSpPr>
        <p:spPr>
          <a:xfrm>
            <a:off x="1769278" y="2486888"/>
            <a:ext cx="997527" cy="997527"/>
          </a:xfrm>
          <a:prstGeom prst="ellipse">
            <a:avLst/>
          </a:prstGeom>
          <a:gradFill>
            <a:gsLst>
              <a:gs pos="11000">
                <a:srgbClr val="FFC000"/>
              </a:gs>
              <a:gs pos="100000">
                <a:srgbClr val="FFE699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Product Sans" panose="020B0403030502040203" pitchFamily="34" charset="0"/>
              </a:rPr>
              <a:t>I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64F980-D71D-A78C-EF55-C0A76CE601E7}"/>
              </a:ext>
            </a:extLst>
          </p:cNvPr>
          <p:cNvSpPr/>
          <p:nvPr/>
        </p:nvSpPr>
        <p:spPr>
          <a:xfrm>
            <a:off x="5583383" y="2486890"/>
            <a:ext cx="997527" cy="997527"/>
          </a:xfrm>
          <a:prstGeom prst="ellipse">
            <a:avLst/>
          </a:prstGeom>
          <a:gradFill>
            <a:gsLst>
              <a:gs pos="11000">
                <a:srgbClr val="FFC000"/>
              </a:gs>
              <a:gs pos="100000">
                <a:srgbClr val="FFE699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Product Sans" panose="020B0403030502040203" pitchFamily="34" charset="0"/>
              </a:rPr>
              <a:t>II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46D36E9-6D89-029D-AB7D-BFE4216AD955}"/>
              </a:ext>
            </a:extLst>
          </p:cNvPr>
          <p:cNvSpPr/>
          <p:nvPr/>
        </p:nvSpPr>
        <p:spPr>
          <a:xfrm>
            <a:off x="9312600" y="2486888"/>
            <a:ext cx="997527" cy="997527"/>
          </a:xfrm>
          <a:prstGeom prst="ellipse">
            <a:avLst/>
          </a:prstGeom>
          <a:gradFill>
            <a:gsLst>
              <a:gs pos="11000">
                <a:srgbClr val="FFC000"/>
              </a:gs>
              <a:gs pos="100000">
                <a:srgbClr val="FFE699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Product Sans" panose="020B0403030502040203" pitchFamily="34" charset="0"/>
              </a:rPr>
              <a:t>III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672062-99CF-D62C-D76C-DEDC38863176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>
            <a:off x="2766805" y="2985652"/>
            <a:ext cx="2816578" cy="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45B932-51C3-8848-4688-42967C61326E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6580910" y="2985652"/>
            <a:ext cx="2731690" cy="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A9CD254-846B-7AC0-5034-B964A1405DB3}"/>
              </a:ext>
            </a:extLst>
          </p:cNvPr>
          <p:cNvSpPr txBox="1"/>
          <p:nvPr/>
        </p:nvSpPr>
        <p:spPr>
          <a:xfrm>
            <a:off x="703892" y="3689865"/>
            <a:ext cx="30216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roduct Sans" panose="020B0403030502040203" pitchFamily="34" charset="0"/>
              </a:rPr>
              <a:t>Student Club Expo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Product Sans" panose="020B0403030502040203" pitchFamily="34" charset="0"/>
              </a:rPr>
              <a:t>ONE-UPH Merchandise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Product Sans" panose="020B0403030502040203" pitchFamily="34" charset="0"/>
              </a:rPr>
              <a:t>Blood Donation 2023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Product Sans" panose="020B0403030502040203" pitchFamily="34" charset="0"/>
              </a:rPr>
              <a:t>Personal Development (</a:t>
            </a:r>
            <a:r>
              <a:rPr lang="en-US" dirty="0" err="1">
                <a:solidFill>
                  <a:schemeClr val="bg1"/>
                </a:solidFill>
                <a:latin typeface="Product Sans" panose="020B0403030502040203" pitchFamily="34" charset="0"/>
              </a:rPr>
              <a:t>PeDe</a:t>
            </a:r>
            <a:r>
              <a:rPr lang="en-US" dirty="0">
                <a:solidFill>
                  <a:schemeClr val="bg1"/>
                </a:solidFill>
                <a:latin typeface="Product Sans" panose="020B0403030502040203" pitchFamily="34" charset="0"/>
              </a:rPr>
              <a:t>)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Product Sans" panose="020B0403030502040203" pitchFamily="34" charset="0"/>
              </a:rPr>
              <a:t>10.000 </a:t>
            </a:r>
            <a:r>
              <a:rPr lang="en-US" dirty="0" err="1">
                <a:solidFill>
                  <a:schemeClr val="bg1"/>
                </a:solidFill>
                <a:latin typeface="Product Sans" panose="020B0403030502040203" pitchFamily="34" charset="0"/>
              </a:rPr>
              <a:t>Kebaikan</a:t>
            </a:r>
            <a:endParaRPr lang="en-US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D53D71-8C68-3400-BB7B-7A78F2406B9A}"/>
              </a:ext>
            </a:extLst>
          </p:cNvPr>
          <p:cNvSpPr txBox="1"/>
          <p:nvPr/>
        </p:nvSpPr>
        <p:spPr>
          <a:xfrm>
            <a:off x="4309285" y="3689865"/>
            <a:ext cx="33883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roduct Sans" panose="020B0403030502040203" pitchFamily="34" charset="0"/>
              </a:rPr>
              <a:t>UPH Medan CUP 2024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Product Sans" panose="020B0403030502040203" pitchFamily="34" charset="0"/>
              </a:rPr>
              <a:t>CREATION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Product Sans" panose="020B0403030502040203" pitchFamily="34" charset="0"/>
              </a:rPr>
              <a:t>Ambassadors of UPH Medan 2024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Product Sans" panose="020B0403030502040203" pitchFamily="34" charset="0"/>
              </a:rPr>
              <a:t>Uriah Tutoring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  <a:latin typeface="Product Sans" panose="020B0403030502040203" pitchFamily="34" charset="0"/>
              </a:rPr>
              <a:t>Studi</a:t>
            </a:r>
            <a:r>
              <a:rPr lang="en-US" dirty="0">
                <a:solidFill>
                  <a:schemeClr val="bg1"/>
                </a:solidFill>
                <a:latin typeface="Product Sans" panose="020B0403030502040203" pitchFamily="34" charset="0"/>
              </a:rPr>
              <a:t> Banding MMXXIV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048881-7705-A31E-ACA5-49FBA50843A6}"/>
              </a:ext>
            </a:extLst>
          </p:cNvPr>
          <p:cNvSpPr txBox="1"/>
          <p:nvPr/>
        </p:nvSpPr>
        <p:spPr>
          <a:xfrm>
            <a:off x="7953995" y="3689865"/>
            <a:ext cx="3714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roduct Sans" panose="020B0403030502040203" pitchFamily="34" charset="0"/>
              </a:rPr>
              <a:t>Leadership Development Camp 2024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  <a:latin typeface="Product Sans" panose="020B0403030502040203" pitchFamily="34" charset="0"/>
              </a:rPr>
              <a:t>Hirework</a:t>
            </a:r>
            <a:r>
              <a:rPr lang="en-US" dirty="0">
                <a:solidFill>
                  <a:schemeClr val="bg1"/>
                </a:solidFill>
                <a:latin typeface="Product Sans" panose="020B0403030502040203" pitchFamily="34" charset="0"/>
              </a:rPr>
              <a:t> Job Festival 2024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Product Sans" panose="020B0403030502040203" pitchFamily="34" charset="0"/>
              </a:rPr>
              <a:t>CRAFT : </a:t>
            </a:r>
            <a:r>
              <a:rPr lang="en-US" dirty="0" err="1">
                <a:solidFill>
                  <a:schemeClr val="bg1"/>
                </a:solidFill>
                <a:latin typeface="Product Sans" panose="020B0403030502040203" pitchFamily="34" charset="0"/>
              </a:rPr>
              <a:t>CReate</a:t>
            </a:r>
            <a:r>
              <a:rPr lang="en-US" dirty="0">
                <a:solidFill>
                  <a:schemeClr val="bg1"/>
                </a:solidFill>
                <a:latin typeface="Product Sans" panose="020B0403030502040203" pitchFamily="34" charset="0"/>
              </a:rPr>
              <a:t> the Future Together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732C42-07B2-9C44-D263-BD632C177CFD}"/>
              </a:ext>
            </a:extLst>
          </p:cNvPr>
          <p:cNvSpPr/>
          <p:nvPr/>
        </p:nvSpPr>
        <p:spPr>
          <a:xfrm>
            <a:off x="4452972" y="1326003"/>
            <a:ext cx="3101013" cy="45719"/>
          </a:xfrm>
          <a:prstGeom prst="rect">
            <a:avLst/>
          </a:prstGeom>
          <a:gradFill>
            <a:gsLst>
              <a:gs pos="11000">
                <a:srgbClr val="FFC000"/>
              </a:gs>
              <a:gs pos="100000">
                <a:srgbClr val="FFE699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20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BE2978-02A7-305F-A478-75FA3D4739DA}"/>
              </a:ext>
            </a:extLst>
          </p:cNvPr>
          <p:cNvSpPr txBox="1"/>
          <p:nvPr/>
        </p:nvSpPr>
        <p:spPr>
          <a:xfrm>
            <a:off x="3191522" y="704382"/>
            <a:ext cx="58081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gradFill>
                  <a:gsLst>
                    <a:gs pos="22000">
                      <a:srgbClr val="FFC000"/>
                    </a:gs>
                    <a:gs pos="100000">
                      <a:srgbClr val="FFC000">
                        <a:lumMod val="40000"/>
                        <a:lumOff val="60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atin typeface="Product Sans" panose="020B0403030502040203" pitchFamily="34" charset="0"/>
              </a:rPr>
              <a:t>STUDENT CLUB EXPO 2023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34528-FDF3-27AF-9EBA-0AF9F7F8B44C}"/>
              </a:ext>
            </a:extLst>
          </p:cNvPr>
          <p:cNvSpPr/>
          <p:nvPr/>
        </p:nvSpPr>
        <p:spPr>
          <a:xfrm>
            <a:off x="3161972" y="1412268"/>
            <a:ext cx="5731348" cy="50717"/>
          </a:xfrm>
          <a:prstGeom prst="rect">
            <a:avLst/>
          </a:prstGeom>
          <a:gradFill>
            <a:gsLst>
              <a:gs pos="11000">
                <a:srgbClr val="FFC000"/>
              </a:gs>
              <a:gs pos="100000">
                <a:srgbClr val="FFE699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77D53F-C7A6-2941-79FA-E5E2D0AC98ED}"/>
              </a:ext>
            </a:extLst>
          </p:cNvPr>
          <p:cNvSpPr txBox="1"/>
          <p:nvPr/>
        </p:nvSpPr>
        <p:spPr>
          <a:xfrm>
            <a:off x="3391928" y="1421895"/>
            <a:ext cx="5407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Hubungan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Internal (HUBIN) x UKM UPH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Kampus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Medan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FE4E5-A4CF-A830-7F72-06974FD267FB}"/>
              </a:ext>
            </a:extLst>
          </p:cNvPr>
          <p:cNvSpPr txBox="1"/>
          <p:nvPr/>
        </p:nvSpPr>
        <p:spPr>
          <a:xfrm>
            <a:off x="5225955" y="1695810"/>
            <a:ext cx="144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Agustus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2023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191CF1-E995-4EC9-56B0-C047BC8439CB}"/>
              </a:ext>
            </a:extLst>
          </p:cNvPr>
          <p:cNvSpPr txBox="1"/>
          <p:nvPr/>
        </p:nvSpPr>
        <p:spPr>
          <a:xfrm>
            <a:off x="2139105" y="2123502"/>
            <a:ext cx="189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Deskripsi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endParaRPr lang="en-US" dirty="0">
              <a:gradFill>
                <a:gsLst>
                  <a:gs pos="11000">
                    <a:srgbClr val="FFC000"/>
                  </a:gs>
                  <a:gs pos="100000">
                    <a:srgbClr val="FFE699"/>
                  </a:gs>
                </a:gsLst>
                <a:lin ang="6000000" scaled="0"/>
              </a:gradFill>
              <a:latin typeface="Product Sans" panose="020B040303050204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6A40EE-7505-A5FB-C1CA-4573EC286E5D}"/>
              </a:ext>
            </a:extLst>
          </p:cNvPr>
          <p:cNvSpPr txBox="1"/>
          <p:nvPr/>
        </p:nvSpPr>
        <p:spPr>
          <a:xfrm>
            <a:off x="2139105" y="3691203"/>
            <a:ext cx="167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Tujuan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endParaRPr lang="en-US" dirty="0">
              <a:gradFill>
                <a:gsLst>
                  <a:gs pos="11000">
                    <a:srgbClr val="FFC000"/>
                  </a:gs>
                  <a:gs pos="100000">
                    <a:srgbClr val="FFE699"/>
                  </a:gs>
                </a:gsLst>
                <a:lin ang="6000000" scaled="0"/>
              </a:gradFill>
              <a:latin typeface="Product Sans" panose="020B040303050204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F191FA-D1D6-F944-87C0-95DCF1314552}"/>
              </a:ext>
            </a:extLst>
          </p:cNvPr>
          <p:cNvSpPr txBox="1"/>
          <p:nvPr/>
        </p:nvSpPr>
        <p:spPr>
          <a:xfrm>
            <a:off x="839602" y="3992644"/>
            <a:ext cx="449343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Memperkenalkan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dan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merepresentasikan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Unit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Kegiatan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Mahasiswa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(UKM)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kepada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mahasiswa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/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agar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dapat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mengetahui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UKM yang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tersedia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dan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mengenal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lebih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lanjut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tentang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UKM UPH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Kampus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Medan.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Meningkatkan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minat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dan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mengembangkan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bakat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mahasiswa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/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UPH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Kampus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Medan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melalui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UKM yang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tersedia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agar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membentuk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mahasiswa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/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yang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berbakat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dan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berkualitas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417EC7-D32B-B3B8-9EB6-750CB25A4327}"/>
              </a:ext>
            </a:extLst>
          </p:cNvPr>
          <p:cNvSpPr/>
          <p:nvPr/>
        </p:nvSpPr>
        <p:spPr>
          <a:xfrm>
            <a:off x="839602" y="3629051"/>
            <a:ext cx="4386353" cy="45719"/>
          </a:xfrm>
          <a:prstGeom prst="rect">
            <a:avLst/>
          </a:prstGeom>
          <a:gradFill>
            <a:gsLst>
              <a:gs pos="11000">
                <a:srgbClr val="FFC000"/>
              </a:gs>
              <a:gs pos="100000">
                <a:srgbClr val="FFE699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AACC16-9850-33E5-A0B7-49B7558C6057}"/>
              </a:ext>
            </a:extLst>
          </p:cNvPr>
          <p:cNvSpPr txBox="1"/>
          <p:nvPr/>
        </p:nvSpPr>
        <p:spPr>
          <a:xfrm>
            <a:off x="8609564" y="2104332"/>
            <a:ext cx="841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Tagline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B93459-114D-2443-01B4-3E5AC374D5AB}"/>
              </a:ext>
            </a:extLst>
          </p:cNvPr>
          <p:cNvSpPr txBox="1"/>
          <p:nvPr/>
        </p:nvSpPr>
        <p:spPr>
          <a:xfrm>
            <a:off x="7894477" y="2378527"/>
            <a:ext cx="227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i="1" dirty="0">
                <a:solidFill>
                  <a:schemeClr val="bg1"/>
                </a:solidFill>
                <a:latin typeface="Product Sans" panose="020B0403030502040203" pitchFamily="34" charset="0"/>
              </a:rPr>
              <a:t>Discover The Unrevealed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94BFED-A078-41AA-A055-96B6C8722D77}"/>
              </a:ext>
            </a:extLst>
          </p:cNvPr>
          <p:cNvSpPr txBox="1"/>
          <p:nvPr/>
        </p:nvSpPr>
        <p:spPr>
          <a:xfrm>
            <a:off x="8276951" y="2777777"/>
            <a:ext cx="166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Sistem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endParaRPr lang="en-US" dirty="0">
              <a:gradFill>
                <a:gsLst>
                  <a:gs pos="11000">
                    <a:srgbClr val="FFC000"/>
                  </a:gs>
                  <a:gs pos="100000">
                    <a:srgbClr val="FFE699"/>
                  </a:gs>
                </a:gsLst>
                <a:lin ang="6000000" scaled="0"/>
              </a:gradFill>
              <a:latin typeface="Product Sans" panose="020B040303050204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D69F6F-8980-5DB0-30DB-F425F6E5AA50}"/>
              </a:ext>
            </a:extLst>
          </p:cNvPr>
          <p:cNvSpPr txBox="1"/>
          <p:nvPr/>
        </p:nvSpPr>
        <p:spPr>
          <a:xfrm>
            <a:off x="6098978" y="3105330"/>
            <a:ext cx="312224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Seminar/</a:t>
            </a:r>
            <a:r>
              <a:rPr lang="en-US" sz="1300" i="1" dirty="0">
                <a:solidFill>
                  <a:schemeClr val="bg1"/>
                </a:solidFill>
                <a:latin typeface="Product Sans" panose="020B0403030502040203" pitchFamily="34" charset="0"/>
              </a:rPr>
              <a:t>Talk show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D800F4-7D15-BE9F-736D-AB6CD54117F3}"/>
              </a:ext>
            </a:extLst>
          </p:cNvPr>
          <p:cNvSpPr txBox="1"/>
          <p:nvPr/>
        </p:nvSpPr>
        <p:spPr>
          <a:xfrm>
            <a:off x="7508150" y="4597266"/>
            <a:ext cx="251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Bentuk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: </a:t>
            </a:r>
            <a:r>
              <a:rPr lang="en-US" i="1" dirty="0">
                <a:solidFill>
                  <a:schemeClr val="bg1"/>
                </a:solidFill>
                <a:latin typeface="Product Sans" panose="020B0403030502040203" pitchFamily="34" charset="0"/>
              </a:rPr>
              <a:t>Offline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E515D7-7EA3-6C09-0143-EF3A24502C51}"/>
              </a:ext>
            </a:extLst>
          </p:cNvPr>
          <p:cNvSpPr txBox="1"/>
          <p:nvPr/>
        </p:nvSpPr>
        <p:spPr>
          <a:xfrm>
            <a:off x="7508150" y="4917103"/>
            <a:ext cx="3642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Lokasi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Product Sans" panose="020B0403030502040203" pitchFamily="34" charset="0"/>
              </a:rPr>
              <a:t>UPH </a:t>
            </a:r>
            <a:r>
              <a:rPr lang="en-US" dirty="0" err="1">
                <a:solidFill>
                  <a:schemeClr val="bg1"/>
                </a:solidFill>
                <a:latin typeface="Product Sans" panose="020B0403030502040203" pitchFamily="34" charset="0"/>
              </a:rPr>
              <a:t>Kampus</a:t>
            </a:r>
            <a:r>
              <a:rPr lang="en-US" dirty="0">
                <a:solidFill>
                  <a:schemeClr val="bg1"/>
                </a:solidFill>
                <a:latin typeface="Product Sans" panose="020B0403030502040203" pitchFamily="34" charset="0"/>
              </a:rPr>
              <a:t> Medan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D1EB6D-DA27-1AC8-3608-72579BA57ADB}"/>
              </a:ext>
            </a:extLst>
          </p:cNvPr>
          <p:cNvSpPr txBox="1"/>
          <p:nvPr/>
        </p:nvSpPr>
        <p:spPr>
          <a:xfrm>
            <a:off x="7508150" y="5218123"/>
            <a:ext cx="232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Durasi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Product Sans" panose="020B0403030502040203" pitchFamily="34" charset="0"/>
              </a:rPr>
              <a:t>5 </a:t>
            </a:r>
            <a:r>
              <a:rPr lang="en-US" dirty="0" err="1">
                <a:solidFill>
                  <a:schemeClr val="bg1"/>
                </a:solidFill>
                <a:latin typeface="Product Sans" panose="020B0403030502040203" pitchFamily="34" charset="0"/>
              </a:rPr>
              <a:t>hari</a:t>
            </a:r>
            <a:endParaRPr lang="en-US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7D3B68-7A67-609E-3403-D33E4A507FD7}"/>
              </a:ext>
            </a:extLst>
          </p:cNvPr>
          <p:cNvSpPr txBox="1"/>
          <p:nvPr/>
        </p:nvSpPr>
        <p:spPr>
          <a:xfrm>
            <a:off x="9540907" y="3149393"/>
            <a:ext cx="219543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chemeClr val="bg1"/>
                </a:solidFill>
                <a:latin typeface="Product Sans" panose="020B0403030502040203" pitchFamily="34" charset="0"/>
              </a:rPr>
              <a:t>Booth 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UPH</a:t>
            </a:r>
            <a:r>
              <a:rPr lang="en-US" sz="1300" i="1" dirty="0">
                <a:solidFill>
                  <a:schemeClr val="bg1"/>
                </a:solidFill>
                <a:latin typeface="Product Sans" panose="020B0403030502040203" pitchFamily="34" charset="0"/>
              </a:rPr>
              <a:t> Merchandise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chemeClr val="bg1"/>
                </a:solidFill>
                <a:latin typeface="Product Sans" panose="020B0403030502040203" pitchFamily="34" charset="0"/>
              </a:rPr>
              <a:t>Trial Class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chemeClr val="bg1"/>
                </a:solidFill>
                <a:latin typeface="Product Sans" panose="020B0403030502040203" pitchFamily="34" charset="0"/>
              </a:rPr>
              <a:t>Sharing session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chemeClr val="bg1"/>
                </a:solidFill>
                <a:latin typeface="Product Sans" panose="020B0403030502040203" pitchFamily="34" charset="0"/>
              </a:rPr>
              <a:t>Closing ceremony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203C32-8B64-1B93-DF20-0B5B0CDD3E13}"/>
              </a:ext>
            </a:extLst>
          </p:cNvPr>
          <p:cNvSpPr/>
          <p:nvPr/>
        </p:nvSpPr>
        <p:spPr>
          <a:xfrm>
            <a:off x="6487734" y="2717081"/>
            <a:ext cx="4959418" cy="66877"/>
          </a:xfrm>
          <a:prstGeom prst="rect">
            <a:avLst/>
          </a:prstGeom>
          <a:gradFill>
            <a:gsLst>
              <a:gs pos="11000">
                <a:srgbClr val="FFC000"/>
              </a:gs>
              <a:gs pos="100000">
                <a:srgbClr val="FFE699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9A7193-EA1A-5E8E-B2E3-86EB54A7A1D8}"/>
              </a:ext>
            </a:extLst>
          </p:cNvPr>
          <p:cNvSpPr txBox="1"/>
          <p:nvPr/>
        </p:nvSpPr>
        <p:spPr>
          <a:xfrm>
            <a:off x="797070" y="2488037"/>
            <a:ext cx="449343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Student Club Expo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merupakan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program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kerja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untuk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memperkenalkan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UKM (Unit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Kegiatan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Mahasiswa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) UPH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Kampus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Medan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kepada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mahasiswa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/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agar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dapat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menarik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minat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dan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mengembangkan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bakat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mahasiswa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/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untuk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bergabung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ke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dalam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UKM.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A1CC0-83CC-BE95-E007-2F20074C8C6A}"/>
              </a:ext>
            </a:extLst>
          </p:cNvPr>
          <p:cNvSpPr txBox="1"/>
          <p:nvPr/>
        </p:nvSpPr>
        <p:spPr>
          <a:xfrm>
            <a:off x="6394911" y="3282936"/>
            <a:ext cx="31222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Membahas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tentang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apa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itu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UKM dan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seberapa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pentingya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UKM.</a:t>
            </a:r>
          </a:p>
          <a:p>
            <a:pPr algn="just"/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Narasumber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: alumni dan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mahasiswa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/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UPH yang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berpengalaman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menjadi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coor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UKM.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EA9C3D-E229-C761-A563-A67B2310A661}"/>
              </a:ext>
            </a:extLst>
          </p:cNvPr>
          <p:cNvSpPr txBox="1"/>
          <p:nvPr/>
        </p:nvSpPr>
        <p:spPr>
          <a:xfrm>
            <a:off x="6098978" y="4107148"/>
            <a:ext cx="312224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chemeClr val="bg1"/>
                </a:solidFill>
                <a:latin typeface="Product Sans" panose="020B0403030502040203" pitchFamily="34" charset="0"/>
              </a:rPr>
              <a:t>Club Introduction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chemeClr val="bg1"/>
                </a:solidFill>
                <a:latin typeface="Product Sans" panose="020B0403030502040203" pitchFamily="34" charset="0"/>
              </a:rPr>
              <a:t>Booth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UKM</a:t>
            </a:r>
          </a:p>
        </p:txBody>
      </p:sp>
    </p:spTree>
    <p:extLst>
      <p:ext uri="{BB962C8B-B14F-4D97-AF65-F5344CB8AC3E}">
        <p14:creationId xmlns:p14="http://schemas.microsoft.com/office/powerpoint/2010/main" val="835229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BE2978-02A7-305F-A478-75FA3D4739DA}"/>
              </a:ext>
            </a:extLst>
          </p:cNvPr>
          <p:cNvSpPr txBox="1"/>
          <p:nvPr/>
        </p:nvSpPr>
        <p:spPr>
          <a:xfrm>
            <a:off x="3297852" y="704382"/>
            <a:ext cx="5492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gradFill>
                  <a:gsLst>
                    <a:gs pos="22000">
                      <a:srgbClr val="FFC000"/>
                    </a:gs>
                    <a:gs pos="100000">
                      <a:srgbClr val="FFC000">
                        <a:lumMod val="40000"/>
                        <a:lumOff val="60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atin typeface="Product Sans" panose="020B0403030502040203" pitchFamily="34" charset="0"/>
              </a:rPr>
              <a:t>ONE-UPH MERCHANDISE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34528-FDF3-27AF-9EBA-0AF9F7F8B44C}"/>
              </a:ext>
            </a:extLst>
          </p:cNvPr>
          <p:cNvSpPr/>
          <p:nvPr/>
        </p:nvSpPr>
        <p:spPr>
          <a:xfrm>
            <a:off x="3161972" y="1412268"/>
            <a:ext cx="5731348" cy="50717"/>
          </a:xfrm>
          <a:prstGeom prst="rect">
            <a:avLst/>
          </a:prstGeom>
          <a:gradFill>
            <a:gsLst>
              <a:gs pos="11000">
                <a:srgbClr val="FFC000"/>
              </a:gs>
              <a:gs pos="100000">
                <a:srgbClr val="FFE699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77D53F-C7A6-2941-79FA-E5E2D0AC98ED}"/>
              </a:ext>
            </a:extLst>
          </p:cNvPr>
          <p:cNvSpPr txBox="1"/>
          <p:nvPr/>
        </p:nvSpPr>
        <p:spPr>
          <a:xfrm>
            <a:off x="3122829" y="1421895"/>
            <a:ext cx="588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Hubungan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Eksternal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(HUBEKS) x BEM-UPH LV x BEM-UPH SBY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FE4E5-A4CF-A830-7F72-06974FD267FB}"/>
              </a:ext>
            </a:extLst>
          </p:cNvPr>
          <p:cNvSpPr txBox="1"/>
          <p:nvPr/>
        </p:nvSpPr>
        <p:spPr>
          <a:xfrm>
            <a:off x="4071503" y="1696283"/>
            <a:ext cx="375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Agustus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2023,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Januari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–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Februari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2023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191CF1-E995-4EC9-56B0-C047BC8439CB}"/>
              </a:ext>
            </a:extLst>
          </p:cNvPr>
          <p:cNvSpPr txBox="1"/>
          <p:nvPr/>
        </p:nvSpPr>
        <p:spPr>
          <a:xfrm>
            <a:off x="2133111" y="2170871"/>
            <a:ext cx="189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Deskripsi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endParaRPr lang="en-US" dirty="0">
              <a:gradFill>
                <a:gsLst>
                  <a:gs pos="11000">
                    <a:srgbClr val="FFC000"/>
                  </a:gs>
                  <a:gs pos="100000">
                    <a:srgbClr val="FFE699"/>
                  </a:gs>
                </a:gsLst>
                <a:lin ang="6000000" scaled="0"/>
              </a:gradFill>
              <a:latin typeface="Product Sans" panose="020B040303050204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6A40EE-7505-A5FB-C1CA-4573EC286E5D}"/>
              </a:ext>
            </a:extLst>
          </p:cNvPr>
          <p:cNvSpPr txBox="1"/>
          <p:nvPr/>
        </p:nvSpPr>
        <p:spPr>
          <a:xfrm>
            <a:off x="2133111" y="3813007"/>
            <a:ext cx="167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Tujuan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endParaRPr lang="en-US" dirty="0">
              <a:gradFill>
                <a:gsLst>
                  <a:gs pos="11000">
                    <a:srgbClr val="FFC000"/>
                  </a:gs>
                  <a:gs pos="100000">
                    <a:srgbClr val="FFE699"/>
                  </a:gs>
                </a:gsLst>
                <a:lin ang="6000000" scaled="0"/>
              </a:gradFill>
              <a:latin typeface="Product Sans" panose="020B040303050204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F191FA-D1D6-F944-87C0-95DCF1314552}"/>
              </a:ext>
            </a:extLst>
          </p:cNvPr>
          <p:cNvSpPr txBox="1"/>
          <p:nvPr/>
        </p:nvSpPr>
        <p:spPr>
          <a:xfrm>
            <a:off x="833608" y="4220774"/>
            <a:ext cx="424276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Menyediakan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i="1" dirty="0">
                <a:solidFill>
                  <a:schemeClr val="bg1"/>
                </a:solidFill>
                <a:latin typeface="Product Sans" panose="020B0403030502040203" pitchFamily="34" charset="0"/>
              </a:rPr>
              <a:t>merchandise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eksklusif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UPH.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Merepresentasikan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UPH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melalui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i="1" dirty="0">
                <a:solidFill>
                  <a:schemeClr val="bg1"/>
                </a:solidFill>
                <a:latin typeface="Product Sans" panose="020B0403030502040203" pitchFamily="34" charset="0"/>
              </a:rPr>
              <a:t>merchandise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eksklusif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417EC7-D32B-B3B8-9EB6-750CB25A4327}"/>
              </a:ext>
            </a:extLst>
          </p:cNvPr>
          <p:cNvSpPr/>
          <p:nvPr/>
        </p:nvSpPr>
        <p:spPr>
          <a:xfrm>
            <a:off x="833608" y="3601999"/>
            <a:ext cx="4386353" cy="45719"/>
          </a:xfrm>
          <a:prstGeom prst="rect">
            <a:avLst/>
          </a:prstGeom>
          <a:gradFill>
            <a:gsLst>
              <a:gs pos="11000">
                <a:srgbClr val="FFC000"/>
              </a:gs>
              <a:gs pos="100000">
                <a:srgbClr val="FFE699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94BFED-A078-41AA-A055-96B6C8722D77}"/>
              </a:ext>
            </a:extLst>
          </p:cNvPr>
          <p:cNvSpPr txBox="1"/>
          <p:nvPr/>
        </p:nvSpPr>
        <p:spPr>
          <a:xfrm>
            <a:off x="8120497" y="2659971"/>
            <a:ext cx="166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Sistem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endParaRPr lang="en-US" dirty="0">
              <a:gradFill>
                <a:gsLst>
                  <a:gs pos="11000">
                    <a:srgbClr val="FFC000"/>
                  </a:gs>
                  <a:gs pos="100000">
                    <a:srgbClr val="FFE699"/>
                  </a:gs>
                </a:gsLst>
                <a:lin ang="6000000" scaled="0"/>
              </a:gradFill>
              <a:latin typeface="Product Sans" panose="020B040303050204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7D3B68-7A67-609E-3403-D33E4A507FD7}"/>
              </a:ext>
            </a:extLst>
          </p:cNvPr>
          <p:cNvSpPr txBox="1"/>
          <p:nvPr/>
        </p:nvSpPr>
        <p:spPr>
          <a:xfrm>
            <a:off x="6560895" y="2956718"/>
            <a:ext cx="1883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Product Sans" panose="020B0403030502040203" pitchFamily="34" charset="0"/>
              </a:rPr>
              <a:t>Offline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BF1A11-1379-512A-BEC2-16E3D283A7CB}"/>
              </a:ext>
            </a:extLst>
          </p:cNvPr>
          <p:cNvSpPr txBox="1"/>
          <p:nvPr/>
        </p:nvSpPr>
        <p:spPr>
          <a:xfrm>
            <a:off x="6197890" y="3271792"/>
            <a:ext cx="294801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chemeClr val="bg1"/>
                </a:solidFill>
                <a:latin typeface="Product Sans" panose="020B0403030502040203" pitchFamily="34" charset="0"/>
              </a:rPr>
              <a:t>Booth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Student Club Expo</a:t>
            </a:r>
          </a:p>
          <a:p>
            <a:pPr algn="just"/>
            <a:r>
              <a:rPr lang="en-US" sz="1300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      </a:t>
            </a:r>
            <a:r>
              <a:rPr lang="en-US" sz="1300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Durasi</a:t>
            </a:r>
            <a:r>
              <a:rPr lang="en-US" sz="1300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r>
              <a:rPr lang="en-US" sz="1300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  : 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2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hari</a:t>
            </a:r>
            <a:endParaRPr lang="en-US" sz="1300" dirty="0">
              <a:solidFill>
                <a:schemeClr val="bg1"/>
              </a:solidFill>
              <a:latin typeface="Product Sans" panose="020B040303050204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chemeClr val="bg1"/>
                </a:solidFill>
                <a:latin typeface="Product Sans" panose="020B0403030502040203" pitchFamily="34" charset="0"/>
              </a:rPr>
              <a:t>Booth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UPH MEDAN CUP 2024</a:t>
            </a:r>
          </a:p>
          <a:p>
            <a:pPr algn="just"/>
            <a:r>
              <a:rPr lang="en-US" sz="1300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      </a:t>
            </a:r>
            <a:r>
              <a:rPr lang="en-US" sz="1300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Durasi</a:t>
            </a:r>
            <a:r>
              <a:rPr lang="en-US" sz="1300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r>
              <a:rPr lang="en-US" sz="1300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  : 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3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hari</a:t>
            </a:r>
            <a:endParaRPr lang="en-US" sz="1300" dirty="0">
              <a:solidFill>
                <a:schemeClr val="bg1"/>
              </a:solidFill>
              <a:latin typeface="Product Sans" panose="020B0403030502040203" pitchFamily="34" charset="0"/>
            </a:endParaRPr>
          </a:p>
          <a:p>
            <a:pPr algn="just"/>
            <a:endParaRPr lang="en-US" sz="1300" dirty="0">
              <a:solidFill>
                <a:schemeClr val="bg1"/>
              </a:solidFill>
              <a:latin typeface="Product Sans" panose="020B0403030502040203" pitchFamily="34" charset="0"/>
            </a:endParaRPr>
          </a:p>
          <a:p>
            <a:pPr algn="just"/>
            <a:endParaRPr lang="en-US" sz="13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D9D234-A05E-A890-BA87-12F78A689297}"/>
              </a:ext>
            </a:extLst>
          </p:cNvPr>
          <p:cNvSpPr txBox="1"/>
          <p:nvPr/>
        </p:nvSpPr>
        <p:spPr>
          <a:xfrm>
            <a:off x="9093854" y="2962448"/>
            <a:ext cx="1883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Product Sans" panose="020B0403030502040203" pitchFamily="34" charset="0"/>
              </a:rPr>
              <a:t>Online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A7EBAD-E101-2405-B365-3D3B531E8430}"/>
              </a:ext>
            </a:extLst>
          </p:cNvPr>
          <p:cNvSpPr/>
          <p:nvPr/>
        </p:nvSpPr>
        <p:spPr>
          <a:xfrm rot="5400000">
            <a:off x="8434717" y="3575217"/>
            <a:ext cx="1001096" cy="45719"/>
          </a:xfrm>
          <a:prstGeom prst="rect">
            <a:avLst/>
          </a:prstGeom>
          <a:gradFill>
            <a:gsLst>
              <a:gs pos="11000">
                <a:srgbClr val="FFC000"/>
              </a:gs>
              <a:gs pos="100000">
                <a:srgbClr val="FFE699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AAAA29-0A62-8AAC-F4A8-A5BD07A6D7C6}"/>
              </a:ext>
            </a:extLst>
          </p:cNvPr>
          <p:cNvSpPr txBox="1"/>
          <p:nvPr/>
        </p:nvSpPr>
        <p:spPr>
          <a:xfrm>
            <a:off x="9019486" y="3290879"/>
            <a:ext cx="26013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Pemesanan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Online  (Instagram,  Line, 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Whatsapp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, Online shop)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chemeClr val="bg1"/>
                </a:solidFill>
                <a:latin typeface="Product Sans" panose="020B0403030502040203" pitchFamily="34" charset="0"/>
              </a:rPr>
              <a:t>Pre-Order</a:t>
            </a:r>
          </a:p>
          <a:p>
            <a:pPr algn="just"/>
            <a:r>
              <a:rPr lang="en-US" sz="1300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      </a:t>
            </a:r>
            <a:r>
              <a:rPr lang="en-US" sz="1300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Durasi</a:t>
            </a:r>
            <a:r>
              <a:rPr lang="en-US" sz="1300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r>
              <a:rPr lang="en-US" sz="1300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  : 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1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minggu</a:t>
            </a:r>
            <a:endParaRPr lang="en-US" sz="1300" dirty="0">
              <a:solidFill>
                <a:schemeClr val="bg1"/>
              </a:solidFill>
              <a:latin typeface="Product Sans" panose="020B0403030502040203" pitchFamily="34" charset="0"/>
            </a:endParaRPr>
          </a:p>
          <a:p>
            <a:pPr algn="just"/>
            <a:endParaRPr lang="en-US" sz="13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0FC659-27F5-8FF1-9E53-1CCCB3BDA2F0}"/>
              </a:ext>
            </a:extLst>
          </p:cNvPr>
          <p:cNvSpPr txBox="1"/>
          <p:nvPr/>
        </p:nvSpPr>
        <p:spPr>
          <a:xfrm>
            <a:off x="833609" y="2596139"/>
            <a:ext cx="438459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ONE-UPH Merchandise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merupakan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program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kerja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yang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berkolaborasi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dengan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BEM-UPH LV dan BEM-UPH SBY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dalam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menyediakan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i="1" dirty="0">
                <a:solidFill>
                  <a:schemeClr val="bg1"/>
                </a:solidFill>
                <a:latin typeface="Product Sans" panose="020B0403030502040203" pitchFamily="34" charset="0"/>
              </a:rPr>
              <a:t>merchandise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esklusif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untuk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mahasiswa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/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UPH dan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publik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2015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BE2978-02A7-305F-A478-75FA3D4739DA}"/>
              </a:ext>
            </a:extLst>
          </p:cNvPr>
          <p:cNvSpPr txBox="1"/>
          <p:nvPr/>
        </p:nvSpPr>
        <p:spPr>
          <a:xfrm>
            <a:off x="3297852" y="704382"/>
            <a:ext cx="53180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gradFill>
                  <a:gsLst>
                    <a:gs pos="22000">
                      <a:srgbClr val="FFC000"/>
                    </a:gs>
                    <a:gs pos="100000">
                      <a:srgbClr val="FFC000">
                        <a:lumMod val="40000"/>
                        <a:lumOff val="60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atin typeface="Product Sans" panose="020B0403030502040203" pitchFamily="34" charset="0"/>
              </a:rPr>
              <a:t>BLOOD DONATION 2023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34528-FDF3-27AF-9EBA-0AF9F7F8B44C}"/>
              </a:ext>
            </a:extLst>
          </p:cNvPr>
          <p:cNvSpPr/>
          <p:nvPr/>
        </p:nvSpPr>
        <p:spPr>
          <a:xfrm>
            <a:off x="3161972" y="1412268"/>
            <a:ext cx="5731348" cy="50717"/>
          </a:xfrm>
          <a:prstGeom prst="rect">
            <a:avLst/>
          </a:prstGeom>
          <a:gradFill>
            <a:gsLst>
              <a:gs pos="11000">
                <a:srgbClr val="FFC000"/>
              </a:gs>
              <a:gs pos="100000">
                <a:srgbClr val="FFE699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77D53F-C7A6-2941-79FA-E5E2D0AC98ED}"/>
              </a:ext>
            </a:extLst>
          </p:cNvPr>
          <p:cNvSpPr txBox="1"/>
          <p:nvPr/>
        </p:nvSpPr>
        <p:spPr>
          <a:xfrm>
            <a:off x="3785337" y="1421895"/>
            <a:ext cx="4474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Departemen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Pengabdian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Masyarakat (DIMAS)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FE4E5-A4CF-A830-7F72-06974FD267FB}"/>
              </a:ext>
            </a:extLst>
          </p:cNvPr>
          <p:cNvSpPr txBox="1"/>
          <p:nvPr/>
        </p:nvSpPr>
        <p:spPr>
          <a:xfrm>
            <a:off x="5153146" y="1696086"/>
            <a:ext cx="17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September 2023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191CF1-E995-4EC9-56B0-C047BC8439CB}"/>
              </a:ext>
            </a:extLst>
          </p:cNvPr>
          <p:cNvSpPr txBox="1"/>
          <p:nvPr/>
        </p:nvSpPr>
        <p:spPr>
          <a:xfrm>
            <a:off x="2133111" y="2170871"/>
            <a:ext cx="189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Deskripsi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endParaRPr lang="en-US" dirty="0">
              <a:gradFill>
                <a:gsLst>
                  <a:gs pos="11000">
                    <a:srgbClr val="FFC000"/>
                  </a:gs>
                  <a:gs pos="100000">
                    <a:srgbClr val="FFE699"/>
                  </a:gs>
                </a:gsLst>
                <a:lin ang="6000000" scaled="0"/>
              </a:gradFill>
              <a:latin typeface="Product Sans" panose="020B040303050204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6A40EE-7505-A5FB-C1CA-4573EC286E5D}"/>
              </a:ext>
            </a:extLst>
          </p:cNvPr>
          <p:cNvSpPr txBox="1"/>
          <p:nvPr/>
        </p:nvSpPr>
        <p:spPr>
          <a:xfrm>
            <a:off x="2133111" y="3717310"/>
            <a:ext cx="167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Tujuan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endParaRPr lang="en-US" dirty="0">
              <a:gradFill>
                <a:gsLst>
                  <a:gs pos="11000">
                    <a:srgbClr val="FFC000"/>
                  </a:gs>
                  <a:gs pos="100000">
                    <a:srgbClr val="FFE699"/>
                  </a:gs>
                </a:gsLst>
                <a:lin ang="6000000" scaled="0"/>
              </a:gradFill>
              <a:latin typeface="Product Sans" panose="020B040303050204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F191FA-D1D6-F944-87C0-95DCF1314552}"/>
              </a:ext>
            </a:extLst>
          </p:cNvPr>
          <p:cNvSpPr txBox="1"/>
          <p:nvPr/>
        </p:nvSpPr>
        <p:spPr>
          <a:xfrm>
            <a:off x="833608" y="4071912"/>
            <a:ext cx="424276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Menyumbangkan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kantong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darah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kepada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yang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membutuhkan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Meningkatkan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kepedulian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mahasiswa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/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terhadap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masyarakat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Meningkatkan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kesehatan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tubuh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mahasiswa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/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dan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masyarakat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417EC7-D32B-B3B8-9EB6-750CB25A4327}"/>
              </a:ext>
            </a:extLst>
          </p:cNvPr>
          <p:cNvSpPr/>
          <p:nvPr/>
        </p:nvSpPr>
        <p:spPr>
          <a:xfrm>
            <a:off x="833608" y="3559467"/>
            <a:ext cx="4386353" cy="45719"/>
          </a:xfrm>
          <a:prstGeom prst="rect">
            <a:avLst/>
          </a:prstGeom>
          <a:gradFill>
            <a:gsLst>
              <a:gs pos="11000">
                <a:srgbClr val="FFC000"/>
              </a:gs>
              <a:gs pos="100000">
                <a:srgbClr val="FFE699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94BFED-A078-41AA-A055-96B6C8722D77}"/>
              </a:ext>
            </a:extLst>
          </p:cNvPr>
          <p:cNvSpPr txBox="1"/>
          <p:nvPr/>
        </p:nvSpPr>
        <p:spPr>
          <a:xfrm>
            <a:off x="7592646" y="2783011"/>
            <a:ext cx="166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Sistem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endParaRPr lang="en-US" dirty="0">
              <a:gradFill>
                <a:gsLst>
                  <a:gs pos="11000">
                    <a:srgbClr val="FFC000"/>
                  </a:gs>
                  <a:gs pos="100000">
                    <a:srgbClr val="FFE699"/>
                  </a:gs>
                </a:gsLst>
                <a:lin ang="6000000" scaled="0"/>
              </a:gradFill>
              <a:latin typeface="Product Sans" panose="020B040303050204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E515D7-7EA3-6C09-0143-EF3A24502C51}"/>
              </a:ext>
            </a:extLst>
          </p:cNvPr>
          <p:cNvSpPr txBox="1"/>
          <p:nvPr/>
        </p:nvSpPr>
        <p:spPr>
          <a:xfrm>
            <a:off x="7387327" y="4831216"/>
            <a:ext cx="3642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Lokasi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Product Sans" panose="020B0403030502040203" pitchFamily="34" charset="0"/>
              </a:rPr>
              <a:t>UPH </a:t>
            </a:r>
            <a:r>
              <a:rPr lang="en-US" dirty="0" err="1">
                <a:solidFill>
                  <a:schemeClr val="bg1"/>
                </a:solidFill>
                <a:latin typeface="Product Sans" panose="020B0403030502040203" pitchFamily="34" charset="0"/>
              </a:rPr>
              <a:t>Kampus</a:t>
            </a:r>
            <a:r>
              <a:rPr lang="en-US" dirty="0">
                <a:solidFill>
                  <a:schemeClr val="bg1"/>
                </a:solidFill>
                <a:latin typeface="Product Sans" panose="020B0403030502040203" pitchFamily="34" charset="0"/>
              </a:rPr>
              <a:t> Medan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D1EB6D-DA27-1AC8-3608-72579BA57ADB}"/>
              </a:ext>
            </a:extLst>
          </p:cNvPr>
          <p:cNvSpPr txBox="1"/>
          <p:nvPr/>
        </p:nvSpPr>
        <p:spPr>
          <a:xfrm>
            <a:off x="7387327" y="4461885"/>
            <a:ext cx="232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Durasi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Product Sans" panose="020B0403030502040203" pitchFamily="34" charset="0"/>
              </a:rPr>
              <a:t>2 </a:t>
            </a:r>
            <a:r>
              <a:rPr lang="en-US" dirty="0" err="1">
                <a:solidFill>
                  <a:schemeClr val="bg1"/>
                </a:solidFill>
                <a:latin typeface="Product Sans" panose="020B0403030502040203" pitchFamily="34" charset="0"/>
              </a:rPr>
              <a:t>hari</a:t>
            </a:r>
            <a:endParaRPr lang="en-US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AAAA29-0A62-8AAC-F4A8-A5BD07A6D7C6}"/>
              </a:ext>
            </a:extLst>
          </p:cNvPr>
          <p:cNvSpPr txBox="1"/>
          <p:nvPr/>
        </p:nvSpPr>
        <p:spPr>
          <a:xfrm>
            <a:off x="7592646" y="3122870"/>
            <a:ext cx="26013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Kegiatan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donor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darah</a:t>
            </a:r>
            <a:endParaRPr lang="en-US" sz="1300" dirty="0">
              <a:solidFill>
                <a:schemeClr val="bg1"/>
              </a:solidFill>
              <a:latin typeface="Product Sans" panose="020B040303050204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chemeClr val="bg1"/>
                </a:solidFill>
                <a:latin typeface="Product Sans" panose="020B0403030502040203" pitchFamily="34" charset="0"/>
              </a:rPr>
              <a:t>Snack session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9B7898-E2D8-2B30-9821-09C2A6E4C687}"/>
              </a:ext>
            </a:extLst>
          </p:cNvPr>
          <p:cNvSpPr txBox="1"/>
          <p:nvPr/>
        </p:nvSpPr>
        <p:spPr>
          <a:xfrm>
            <a:off x="7387327" y="4092553"/>
            <a:ext cx="251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Bentuk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: </a:t>
            </a:r>
            <a:r>
              <a:rPr lang="en-US" i="1" dirty="0">
                <a:solidFill>
                  <a:schemeClr val="bg1"/>
                </a:solidFill>
                <a:latin typeface="Product Sans" panose="020B0403030502040203" pitchFamily="34" charset="0"/>
              </a:rPr>
              <a:t>Offline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582146-9288-FCDC-EF8F-12D96233FA22}"/>
              </a:ext>
            </a:extLst>
          </p:cNvPr>
          <p:cNvSpPr txBox="1"/>
          <p:nvPr/>
        </p:nvSpPr>
        <p:spPr>
          <a:xfrm>
            <a:off x="8615911" y="2085664"/>
            <a:ext cx="841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Tagline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90A48B-A5B6-A78E-9DF8-33BCF8522774}"/>
              </a:ext>
            </a:extLst>
          </p:cNvPr>
          <p:cNvSpPr txBox="1"/>
          <p:nvPr/>
        </p:nvSpPr>
        <p:spPr>
          <a:xfrm>
            <a:off x="8260216" y="2359832"/>
            <a:ext cx="1638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i="1" dirty="0">
                <a:solidFill>
                  <a:schemeClr val="bg1"/>
                </a:solidFill>
                <a:latin typeface="Product Sans" panose="020B0403030502040203" pitchFamily="34" charset="0"/>
              </a:rPr>
              <a:t>Sharing is Caring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FFB527-9542-9340-9AE8-B4CC773D21DD}"/>
              </a:ext>
            </a:extLst>
          </p:cNvPr>
          <p:cNvSpPr/>
          <p:nvPr/>
        </p:nvSpPr>
        <p:spPr>
          <a:xfrm>
            <a:off x="7123814" y="2698387"/>
            <a:ext cx="4084764" cy="67062"/>
          </a:xfrm>
          <a:prstGeom prst="rect">
            <a:avLst/>
          </a:prstGeom>
          <a:gradFill>
            <a:gsLst>
              <a:gs pos="11000">
                <a:srgbClr val="FFC000"/>
              </a:gs>
              <a:gs pos="100000">
                <a:srgbClr val="FFE699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6E9294-A631-6D1E-6721-C99B0B994DDD}"/>
              </a:ext>
            </a:extLst>
          </p:cNvPr>
          <p:cNvSpPr txBox="1"/>
          <p:nvPr/>
        </p:nvSpPr>
        <p:spPr>
          <a:xfrm>
            <a:off x="833608" y="2621512"/>
            <a:ext cx="434054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Blood Donation 2023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merupakan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program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kerja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donor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darah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yang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berkolaborasi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dengan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Rumah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Sakit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Siloam dan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Palang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Merah Indonesia.</a:t>
            </a:r>
          </a:p>
        </p:txBody>
      </p:sp>
    </p:spTree>
    <p:extLst>
      <p:ext uri="{BB962C8B-B14F-4D97-AF65-F5344CB8AC3E}">
        <p14:creationId xmlns:p14="http://schemas.microsoft.com/office/powerpoint/2010/main" val="3791257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BE2978-02A7-305F-A478-75FA3D4739DA}"/>
              </a:ext>
            </a:extLst>
          </p:cNvPr>
          <p:cNvSpPr txBox="1"/>
          <p:nvPr/>
        </p:nvSpPr>
        <p:spPr>
          <a:xfrm>
            <a:off x="2798113" y="753810"/>
            <a:ext cx="65522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gradFill>
                  <a:gsLst>
                    <a:gs pos="22000">
                      <a:srgbClr val="FFC000"/>
                    </a:gs>
                    <a:gs pos="100000">
                      <a:srgbClr val="FFC000">
                        <a:lumMod val="40000"/>
                        <a:lumOff val="60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atin typeface="Product Sans" panose="020B0403030502040203" pitchFamily="34" charset="0"/>
              </a:rPr>
              <a:t>Personal Development (</a:t>
            </a:r>
            <a:r>
              <a:rPr lang="en-US" sz="4000" b="1" dirty="0" err="1">
                <a:gradFill>
                  <a:gsLst>
                    <a:gs pos="22000">
                      <a:srgbClr val="FFC000"/>
                    </a:gs>
                    <a:gs pos="100000">
                      <a:srgbClr val="FFC000">
                        <a:lumMod val="40000"/>
                        <a:lumOff val="60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atin typeface="Product Sans" panose="020B0403030502040203" pitchFamily="34" charset="0"/>
              </a:rPr>
              <a:t>PeDe</a:t>
            </a:r>
            <a:r>
              <a:rPr lang="en-US" sz="4000" b="1" dirty="0">
                <a:gradFill>
                  <a:gsLst>
                    <a:gs pos="22000">
                      <a:srgbClr val="FFC000"/>
                    </a:gs>
                    <a:gs pos="100000">
                      <a:srgbClr val="FFC000">
                        <a:lumMod val="40000"/>
                        <a:lumOff val="60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atin typeface="Product Sans" panose="020B0403030502040203" pitchFamily="34" charset="0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34528-FDF3-27AF-9EBA-0AF9F7F8B44C}"/>
              </a:ext>
            </a:extLst>
          </p:cNvPr>
          <p:cNvSpPr/>
          <p:nvPr/>
        </p:nvSpPr>
        <p:spPr>
          <a:xfrm>
            <a:off x="2696859" y="1412268"/>
            <a:ext cx="6552243" cy="50717"/>
          </a:xfrm>
          <a:prstGeom prst="rect">
            <a:avLst/>
          </a:prstGeom>
          <a:gradFill>
            <a:gsLst>
              <a:gs pos="11000">
                <a:srgbClr val="FFC000"/>
              </a:gs>
              <a:gs pos="100000">
                <a:srgbClr val="FFE699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77D53F-C7A6-2941-79FA-E5E2D0AC98ED}"/>
              </a:ext>
            </a:extLst>
          </p:cNvPr>
          <p:cNvSpPr txBox="1"/>
          <p:nvPr/>
        </p:nvSpPr>
        <p:spPr>
          <a:xfrm>
            <a:off x="3583317" y="1421895"/>
            <a:ext cx="494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Pengembangan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Organisasi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dan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Mahasiswa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(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POMa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FE4E5-A4CF-A830-7F72-06974FD267FB}"/>
              </a:ext>
            </a:extLst>
          </p:cNvPr>
          <p:cNvSpPr txBox="1"/>
          <p:nvPr/>
        </p:nvSpPr>
        <p:spPr>
          <a:xfrm>
            <a:off x="5225955" y="1695810"/>
            <a:ext cx="1694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November 2023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191CF1-E995-4EC9-56B0-C047BC8439CB}"/>
              </a:ext>
            </a:extLst>
          </p:cNvPr>
          <p:cNvSpPr txBox="1"/>
          <p:nvPr/>
        </p:nvSpPr>
        <p:spPr>
          <a:xfrm>
            <a:off x="2139105" y="2123502"/>
            <a:ext cx="189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Deskripsi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endParaRPr lang="en-US" dirty="0">
              <a:gradFill>
                <a:gsLst>
                  <a:gs pos="11000">
                    <a:srgbClr val="FFC000"/>
                  </a:gs>
                  <a:gs pos="100000">
                    <a:srgbClr val="FFE699"/>
                  </a:gs>
                </a:gsLst>
                <a:lin ang="6000000" scaled="0"/>
              </a:gradFill>
              <a:latin typeface="Product Sans" panose="020B040303050204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6A40EE-7505-A5FB-C1CA-4573EC286E5D}"/>
              </a:ext>
            </a:extLst>
          </p:cNvPr>
          <p:cNvSpPr txBox="1"/>
          <p:nvPr/>
        </p:nvSpPr>
        <p:spPr>
          <a:xfrm>
            <a:off x="2139105" y="3586309"/>
            <a:ext cx="167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Tujuan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endParaRPr lang="en-US" dirty="0">
              <a:gradFill>
                <a:gsLst>
                  <a:gs pos="11000">
                    <a:srgbClr val="FFC000"/>
                  </a:gs>
                  <a:gs pos="100000">
                    <a:srgbClr val="FFE699"/>
                  </a:gs>
                </a:gsLst>
                <a:lin ang="6000000" scaled="0"/>
              </a:gradFill>
              <a:latin typeface="Product Sans" panose="020B040303050204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F191FA-D1D6-F944-87C0-95DCF1314552}"/>
              </a:ext>
            </a:extLst>
          </p:cNvPr>
          <p:cNvSpPr txBox="1"/>
          <p:nvPr/>
        </p:nvSpPr>
        <p:spPr>
          <a:xfrm>
            <a:off x="839602" y="3876399"/>
            <a:ext cx="449343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Mengembangkan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pola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pikir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mahasiswa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/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agar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berkeinginan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terus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berkembang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guna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menjadi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mahasiswa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/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yang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berkualitas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dan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membentuk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karakter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yang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positif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,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kuat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, dan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sehat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Mendorong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mahasiswa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/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untuk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dapat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lebih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aktif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dan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percaya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diri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dalam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mengikuti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kegiatan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baik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di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dalam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maupun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di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luar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kampus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Membentuk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mahasiswa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/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memiliki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pola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hidup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yang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sehat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dengan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menjaga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kesehatan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fisik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maupun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kesehatan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mental.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417EC7-D32B-B3B8-9EB6-750CB25A4327}"/>
              </a:ext>
            </a:extLst>
          </p:cNvPr>
          <p:cNvSpPr/>
          <p:nvPr/>
        </p:nvSpPr>
        <p:spPr>
          <a:xfrm>
            <a:off x="839602" y="3576604"/>
            <a:ext cx="4386353" cy="45719"/>
          </a:xfrm>
          <a:prstGeom prst="rect">
            <a:avLst/>
          </a:prstGeom>
          <a:gradFill>
            <a:gsLst>
              <a:gs pos="11000">
                <a:srgbClr val="FFC000"/>
              </a:gs>
              <a:gs pos="100000">
                <a:srgbClr val="FFE699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AACC16-9850-33E5-A0B7-49B7558C6057}"/>
              </a:ext>
            </a:extLst>
          </p:cNvPr>
          <p:cNvSpPr txBox="1"/>
          <p:nvPr/>
        </p:nvSpPr>
        <p:spPr>
          <a:xfrm>
            <a:off x="8508844" y="2113301"/>
            <a:ext cx="841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Tagline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B93459-114D-2443-01B4-3E5AC374D5AB}"/>
              </a:ext>
            </a:extLst>
          </p:cNvPr>
          <p:cNvSpPr txBox="1"/>
          <p:nvPr/>
        </p:nvSpPr>
        <p:spPr>
          <a:xfrm>
            <a:off x="7793756" y="2387496"/>
            <a:ext cx="2471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i="1" dirty="0">
                <a:solidFill>
                  <a:schemeClr val="bg1"/>
                </a:solidFill>
                <a:latin typeface="Product Sans" panose="020B0403030502040203" pitchFamily="34" charset="0"/>
              </a:rPr>
              <a:t>THINK BIG AND ACT NOW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94BFED-A078-41AA-A055-96B6C8722D77}"/>
              </a:ext>
            </a:extLst>
          </p:cNvPr>
          <p:cNvSpPr txBox="1"/>
          <p:nvPr/>
        </p:nvSpPr>
        <p:spPr>
          <a:xfrm>
            <a:off x="8096551" y="2783063"/>
            <a:ext cx="166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Sistem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endParaRPr lang="en-US" dirty="0">
              <a:gradFill>
                <a:gsLst>
                  <a:gs pos="11000">
                    <a:srgbClr val="FFC000"/>
                  </a:gs>
                  <a:gs pos="100000">
                    <a:srgbClr val="FFE699"/>
                  </a:gs>
                </a:gsLst>
                <a:lin ang="6000000" scaled="0"/>
              </a:gradFill>
              <a:latin typeface="Product Sans" panose="020B040303050204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D800F4-7D15-BE9F-736D-AB6CD54117F3}"/>
              </a:ext>
            </a:extLst>
          </p:cNvPr>
          <p:cNvSpPr txBox="1"/>
          <p:nvPr/>
        </p:nvSpPr>
        <p:spPr>
          <a:xfrm>
            <a:off x="7242557" y="4730501"/>
            <a:ext cx="251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Bentuk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Product Sans" panose="020B0403030502040203" pitchFamily="34" charset="0"/>
              </a:rPr>
              <a:t>Offline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E515D7-7EA3-6C09-0143-EF3A24502C51}"/>
              </a:ext>
            </a:extLst>
          </p:cNvPr>
          <p:cNvSpPr txBox="1"/>
          <p:nvPr/>
        </p:nvSpPr>
        <p:spPr>
          <a:xfrm>
            <a:off x="7242557" y="5007808"/>
            <a:ext cx="3642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Lokasi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Product Sans" panose="020B0403030502040203" pitchFamily="34" charset="0"/>
              </a:rPr>
              <a:t>UPH </a:t>
            </a:r>
            <a:r>
              <a:rPr lang="en-US" dirty="0" err="1">
                <a:solidFill>
                  <a:schemeClr val="bg1"/>
                </a:solidFill>
                <a:latin typeface="Product Sans" panose="020B0403030502040203" pitchFamily="34" charset="0"/>
              </a:rPr>
              <a:t>Kampus</a:t>
            </a:r>
            <a:r>
              <a:rPr lang="en-US" dirty="0">
                <a:solidFill>
                  <a:schemeClr val="bg1"/>
                </a:solidFill>
                <a:latin typeface="Product Sans" panose="020B0403030502040203" pitchFamily="34" charset="0"/>
              </a:rPr>
              <a:t> Medan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D1EB6D-DA27-1AC8-3608-72579BA57ADB}"/>
              </a:ext>
            </a:extLst>
          </p:cNvPr>
          <p:cNvSpPr txBox="1"/>
          <p:nvPr/>
        </p:nvSpPr>
        <p:spPr>
          <a:xfrm>
            <a:off x="7242557" y="5266294"/>
            <a:ext cx="232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Durasi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Product Sans" panose="020B0403030502040203" pitchFamily="34" charset="0"/>
              </a:rPr>
              <a:t>3 </a:t>
            </a:r>
            <a:r>
              <a:rPr lang="en-US" dirty="0" err="1">
                <a:solidFill>
                  <a:schemeClr val="bg1"/>
                </a:solidFill>
                <a:latin typeface="Product Sans" panose="020B0403030502040203" pitchFamily="34" charset="0"/>
              </a:rPr>
              <a:t>hari</a:t>
            </a:r>
            <a:endParaRPr lang="en-US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203C32-8B64-1B93-DF20-0B5B0CDD3E13}"/>
              </a:ext>
            </a:extLst>
          </p:cNvPr>
          <p:cNvSpPr/>
          <p:nvPr/>
        </p:nvSpPr>
        <p:spPr>
          <a:xfrm>
            <a:off x="6715158" y="2747366"/>
            <a:ext cx="4386353" cy="45719"/>
          </a:xfrm>
          <a:prstGeom prst="rect">
            <a:avLst/>
          </a:prstGeom>
          <a:gradFill>
            <a:gsLst>
              <a:gs pos="11000">
                <a:srgbClr val="FFC000"/>
              </a:gs>
              <a:gs pos="100000">
                <a:srgbClr val="FFE699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E6D068-8BF3-50C0-111C-A1AB8554EFF5}"/>
              </a:ext>
            </a:extLst>
          </p:cNvPr>
          <p:cNvSpPr txBox="1"/>
          <p:nvPr/>
        </p:nvSpPr>
        <p:spPr>
          <a:xfrm>
            <a:off x="924711" y="2468544"/>
            <a:ext cx="424276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Personal Development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merupakan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program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kerja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yang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membekali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ilmu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atau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wawasan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tentang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pentingnya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pengembangan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diri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dalam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berbagai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aspek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kepada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mahasiswa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/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seperti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pengembangan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pola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pikir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dan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pola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hidup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sehat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7B1E3-E232-A52B-E14D-CBD4EFB6AFD1}"/>
              </a:ext>
            </a:extLst>
          </p:cNvPr>
          <p:cNvSpPr txBox="1"/>
          <p:nvPr/>
        </p:nvSpPr>
        <p:spPr>
          <a:xfrm>
            <a:off x="6715158" y="3114584"/>
            <a:ext cx="449343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chemeClr val="bg1"/>
                </a:solidFill>
                <a:latin typeface="Product Sans" panose="020B0403030502040203" pitchFamily="34" charset="0"/>
              </a:rPr>
              <a:t>Day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1: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tema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“ADVANCED MINDSET” yang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membahas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tentang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pengembangan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pola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pikir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mahasiswa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/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agar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dapat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lebih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berkembang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dan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aktif</a:t>
            </a:r>
            <a:endParaRPr lang="en-US" sz="1300" dirty="0">
              <a:solidFill>
                <a:schemeClr val="bg1"/>
              </a:solidFill>
              <a:latin typeface="Product Sans" panose="020B040303050204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chemeClr val="bg1"/>
                </a:solidFill>
                <a:latin typeface="Product Sans" panose="020B0403030502040203" pitchFamily="34" charset="0"/>
              </a:rPr>
              <a:t>Day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2: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tema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“HEALTHY FOR LIFE” yang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membahas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tentang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pentingnya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kesehatan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fisik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dan mental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i="1" dirty="0">
                <a:solidFill>
                  <a:schemeClr val="bg1"/>
                </a:solidFill>
                <a:latin typeface="Product Sans" panose="020B0403030502040203" pitchFamily="34" charset="0"/>
              </a:rPr>
              <a:t>Day 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3: </a:t>
            </a:r>
            <a:r>
              <a:rPr lang="en-US" sz="1300" i="1" dirty="0">
                <a:solidFill>
                  <a:schemeClr val="bg1"/>
                </a:solidFill>
                <a:latin typeface="Product Sans" panose="020B0403030502040203" pitchFamily="34" charset="0"/>
              </a:rPr>
              <a:t>Workshop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mengenai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pengembangan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pola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pikir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agar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dapat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membentuk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pola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pikir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yang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positif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dan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berkeinginan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untuk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terus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berkembang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4153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BE2978-02A7-305F-A478-75FA3D4739DA}"/>
              </a:ext>
            </a:extLst>
          </p:cNvPr>
          <p:cNvSpPr txBox="1"/>
          <p:nvPr/>
        </p:nvSpPr>
        <p:spPr>
          <a:xfrm>
            <a:off x="4005309" y="794935"/>
            <a:ext cx="40396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gradFill>
                  <a:gsLst>
                    <a:gs pos="22000">
                      <a:srgbClr val="FFC000"/>
                    </a:gs>
                    <a:gs pos="100000">
                      <a:srgbClr val="FFC000">
                        <a:lumMod val="40000"/>
                        <a:lumOff val="6000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atin typeface="Product Sans" panose="020B0403030502040203" pitchFamily="34" charset="0"/>
              </a:rPr>
              <a:t>10.000 KEBAIKAN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34528-FDF3-27AF-9EBA-0AF9F7F8B44C}"/>
              </a:ext>
            </a:extLst>
          </p:cNvPr>
          <p:cNvSpPr/>
          <p:nvPr/>
        </p:nvSpPr>
        <p:spPr>
          <a:xfrm>
            <a:off x="3583316" y="1409156"/>
            <a:ext cx="4725889" cy="53830"/>
          </a:xfrm>
          <a:prstGeom prst="rect">
            <a:avLst/>
          </a:prstGeom>
          <a:gradFill>
            <a:gsLst>
              <a:gs pos="11000">
                <a:srgbClr val="FFC000"/>
              </a:gs>
              <a:gs pos="100000">
                <a:srgbClr val="FFE699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77D53F-C7A6-2941-79FA-E5E2D0AC98ED}"/>
              </a:ext>
            </a:extLst>
          </p:cNvPr>
          <p:cNvSpPr txBox="1"/>
          <p:nvPr/>
        </p:nvSpPr>
        <p:spPr>
          <a:xfrm>
            <a:off x="3787718" y="1432387"/>
            <a:ext cx="4474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Departemen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Pengabdian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Masyarakat (DIMAS)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FE4E5-A4CF-A830-7F72-06974FD267FB}"/>
              </a:ext>
            </a:extLst>
          </p:cNvPr>
          <p:cNvSpPr txBox="1"/>
          <p:nvPr/>
        </p:nvSpPr>
        <p:spPr>
          <a:xfrm>
            <a:off x="4470917" y="1683886"/>
            <a:ext cx="310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November 2023 –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Januari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2024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191CF1-E995-4EC9-56B0-C047BC8439CB}"/>
              </a:ext>
            </a:extLst>
          </p:cNvPr>
          <p:cNvSpPr txBox="1"/>
          <p:nvPr/>
        </p:nvSpPr>
        <p:spPr>
          <a:xfrm>
            <a:off x="2139105" y="2123502"/>
            <a:ext cx="189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Deskripsi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endParaRPr lang="en-US" dirty="0">
              <a:gradFill>
                <a:gsLst>
                  <a:gs pos="11000">
                    <a:srgbClr val="FFC000"/>
                  </a:gs>
                  <a:gs pos="100000">
                    <a:srgbClr val="FFE699"/>
                  </a:gs>
                </a:gsLst>
                <a:lin ang="6000000" scaled="0"/>
              </a:gradFill>
              <a:latin typeface="Product Sans" panose="020B040303050204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6A40EE-7505-A5FB-C1CA-4573EC286E5D}"/>
              </a:ext>
            </a:extLst>
          </p:cNvPr>
          <p:cNvSpPr txBox="1"/>
          <p:nvPr/>
        </p:nvSpPr>
        <p:spPr>
          <a:xfrm>
            <a:off x="2139105" y="3648671"/>
            <a:ext cx="167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Tujuan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endParaRPr lang="en-US" dirty="0">
              <a:gradFill>
                <a:gsLst>
                  <a:gs pos="11000">
                    <a:srgbClr val="FFC000"/>
                  </a:gs>
                  <a:gs pos="100000">
                    <a:srgbClr val="FFE699"/>
                  </a:gs>
                </a:gsLst>
                <a:lin ang="6000000" scaled="0"/>
              </a:gradFill>
              <a:latin typeface="Product Sans" panose="020B040303050204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F191FA-D1D6-F944-87C0-95DCF1314552}"/>
              </a:ext>
            </a:extLst>
          </p:cNvPr>
          <p:cNvSpPr txBox="1"/>
          <p:nvPr/>
        </p:nvSpPr>
        <p:spPr>
          <a:xfrm>
            <a:off x="839602" y="4006969"/>
            <a:ext cx="4493433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Meningkatkan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kepedulian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dan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kepekaan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mahasiswa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/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terhadap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masyarakat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Menumbuhkan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rasa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bersyukur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dan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sifat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kemanusiaan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dalam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diri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mahasiswa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/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Membentuk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pribadi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yang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saling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menghargai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dan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saling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melayani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sesama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417EC7-D32B-B3B8-9EB6-750CB25A4327}"/>
              </a:ext>
            </a:extLst>
          </p:cNvPr>
          <p:cNvSpPr/>
          <p:nvPr/>
        </p:nvSpPr>
        <p:spPr>
          <a:xfrm>
            <a:off x="839602" y="3597152"/>
            <a:ext cx="4386353" cy="45719"/>
          </a:xfrm>
          <a:prstGeom prst="rect">
            <a:avLst/>
          </a:prstGeom>
          <a:gradFill>
            <a:gsLst>
              <a:gs pos="11000">
                <a:srgbClr val="FFC000"/>
              </a:gs>
              <a:gs pos="100000">
                <a:srgbClr val="FFE699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94BFED-A078-41AA-A055-96B6C8722D77}"/>
              </a:ext>
            </a:extLst>
          </p:cNvPr>
          <p:cNvSpPr txBox="1"/>
          <p:nvPr/>
        </p:nvSpPr>
        <p:spPr>
          <a:xfrm>
            <a:off x="8309206" y="2123502"/>
            <a:ext cx="166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Sistem</a:t>
            </a:r>
            <a:r>
              <a:rPr lang="en-US" dirty="0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 </a:t>
            </a:r>
            <a:r>
              <a:rPr lang="en-US" dirty="0" err="1">
                <a:gradFill>
                  <a:gsLst>
                    <a:gs pos="11000">
                      <a:srgbClr val="FFC000"/>
                    </a:gs>
                    <a:gs pos="100000">
                      <a:srgbClr val="FFE699"/>
                    </a:gs>
                  </a:gsLst>
                  <a:lin ang="6000000" scaled="0"/>
                </a:gradFill>
                <a:latin typeface="Product Sans" panose="020B0403030502040203" pitchFamily="34" charset="0"/>
              </a:rPr>
              <a:t>Kegiatan</a:t>
            </a:r>
            <a:endParaRPr lang="en-US" dirty="0">
              <a:gradFill>
                <a:gsLst>
                  <a:gs pos="11000">
                    <a:srgbClr val="FFC000"/>
                  </a:gs>
                  <a:gs pos="100000">
                    <a:srgbClr val="FFE699"/>
                  </a:gs>
                </a:gsLst>
                <a:lin ang="6000000" scaled="0"/>
              </a:gradFill>
              <a:latin typeface="Product Sans" panose="020B040303050204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8AC8DA-0E9E-9EA9-F1E4-89002CA51E5C}"/>
              </a:ext>
            </a:extLst>
          </p:cNvPr>
          <p:cNvSpPr txBox="1"/>
          <p:nvPr/>
        </p:nvSpPr>
        <p:spPr>
          <a:xfrm>
            <a:off x="8200749" y="2390747"/>
            <a:ext cx="1883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Product Sans" panose="020B0403030502040203" pitchFamily="34" charset="0"/>
              </a:rPr>
              <a:t>Offline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D9E2F8-E0C7-27FF-2587-17AAC4BFF4DA}"/>
              </a:ext>
            </a:extLst>
          </p:cNvPr>
          <p:cNvSpPr txBox="1"/>
          <p:nvPr/>
        </p:nvSpPr>
        <p:spPr>
          <a:xfrm>
            <a:off x="6096000" y="2612851"/>
            <a:ext cx="561789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Melalui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kotak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donasi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yang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diletakkan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di UPH Lippo Plaza Medan dan UPH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Aryaduta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Medan.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Poster yang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diletakkan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di Gedung Lippo Plaza dan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Aryaduta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Menyalurkan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dana dan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barang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kepada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(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Panti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Asuhan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Benih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Kebaikan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,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Panti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Jompo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Harapan Jaya,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kepada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masyarakat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yang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membutuhkan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di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jalan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dan di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daerah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yang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membutuhkan</a:t>
            </a:r>
            <a:endParaRPr lang="en-US" sz="1300" dirty="0">
              <a:solidFill>
                <a:schemeClr val="bg1"/>
              </a:solidFill>
              <a:latin typeface="Product Sans" panose="020B040303050204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u="none" strike="noStrike" cap="none" dirty="0" err="1">
                <a:solidFill>
                  <a:schemeClr val="bg1"/>
                </a:solidFill>
                <a:latin typeface="Product Sans" panose="020B0403030502040203" pitchFamily="34" charset="0"/>
                <a:ea typeface="Arial"/>
                <a:cs typeface="Arial"/>
                <a:sym typeface="Arial"/>
              </a:rPr>
              <a:t>Melakukan</a:t>
            </a:r>
            <a:r>
              <a:rPr lang="en-US" sz="1300" u="none" strike="noStrike" cap="none" dirty="0">
                <a:solidFill>
                  <a:schemeClr val="bg1"/>
                </a:solidFill>
                <a:latin typeface="Product Sans" panose="020B0403030502040203" pitchFamily="34" charset="0"/>
                <a:ea typeface="Arial"/>
                <a:cs typeface="Arial"/>
                <a:sym typeface="Arial"/>
              </a:rPr>
              <a:t> Campaign </a:t>
            </a:r>
            <a:r>
              <a:rPr lang="en-US" sz="1300" u="none" strike="noStrike" cap="none" dirty="0" err="1">
                <a:solidFill>
                  <a:schemeClr val="bg1"/>
                </a:solidFill>
                <a:latin typeface="Product Sans" panose="020B0403030502040203" pitchFamily="34" charset="0"/>
                <a:ea typeface="Arial"/>
                <a:cs typeface="Arial"/>
                <a:sym typeface="Arial"/>
              </a:rPr>
              <a:t>untuk</a:t>
            </a:r>
            <a:r>
              <a:rPr lang="en-US" sz="1300" u="none" strike="noStrike" cap="none" dirty="0">
                <a:solidFill>
                  <a:schemeClr val="bg1"/>
                </a:solidFill>
                <a:latin typeface="Product Sans" panose="020B0403030502040203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1300" u="none" strike="noStrike" cap="none" dirty="0" err="1">
                <a:solidFill>
                  <a:schemeClr val="bg1"/>
                </a:solidFill>
                <a:latin typeface="Product Sans" panose="020B0403030502040203" pitchFamily="34" charset="0"/>
                <a:ea typeface="Arial"/>
                <a:cs typeface="Arial"/>
                <a:sym typeface="Arial"/>
              </a:rPr>
              <a:t>mengajak</a:t>
            </a:r>
            <a:r>
              <a:rPr lang="en-US" sz="1300" u="none" strike="noStrike" cap="none" dirty="0">
                <a:solidFill>
                  <a:schemeClr val="bg1"/>
                </a:solidFill>
                <a:latin typeface="Product Sans" panose="020B0403030502040203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1300" u="none" strike="noStrike" cap="none" dirty="0" err="1">
                <a:solidFill>
                  <a:schemeClr val="bg1"/>
                </a:solidFill>
                <a:latin typeface="Product Sans" panose="020B0403030502040203" pitchFamily="34" charset="0"/>
                <a:ea typeface="Arial"/>
                <a:cs typeface="Arial"/>
                <a:sym typeface="Arial"/>
              </a:rPr>
              <a:t>mahasiswa</a:t>
            </a:r>
            <a:r>
              <a:rPr lang="en-US" sz="1300" u="none" strike="noStrike" cap="none" dirty="0">
                <a:solidFill>
                  <a:schemeClr val="bg1"/>
                </a:solidFill>
                <a:latin typeface="Product Sans" panose="020B0403030502040203" pitchFamily="34" charset="0"/>
                <a:ea typeface="Arial"/>
                <a:cs typeface="Arial"/>
                <a:sym typeface="Arial"/>
              </a:rPr>
              <a:t>/</a:t>
            </a:r>
            <a:r>
              <a:rPr lang="en-US" sz="1300" u="none" strike="noStrike" cap="none" dirty="0" err="1">
                <a:solidFill>
                  <a:schemeClr val="bg1"/>
                </a:solidFill>
                <a:latin typeface="Product Sans" panose="020B0403030502040203" pitchFamily="34" charset="0"/>
                <a:ea typeface="Arial"/>
                <a:cs typeface="Arial"/>
                <a:sym typeface="Arial"/>
              </a:rPr>
              <a:t>i</a:t>
            </a:r>
            <a:r>
              <a:rPr lang="en-US" sz="1300" u="none" strike="noStrike" cap="none" dirty="0">
                <a:solidFill>
                  <a:schemeClr val="bg1"/>
                </a:solidFill>
                <a:latin typeface="Product Sans" panose="020B0403030502040203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1300" u="none" strike="noStrike" cap="none" dirty="0" err="1">
                <a:solidFill>
                  <a:schemeClr val="bg1"/>
                </a:solidFill>
                <a:latin typeface="Product Sans" panose="020B0403030502040203" pitchFamily="34" charset="0"/>
                <a:ea typeface="Arial"/>
                <a:cs typeface="Arial"/>
                <a:sym typeface="Arial"/>
              </a:rPr>
              <a:t>berpartisipasi</a:t>
            </a:r>
            <a:r>
              <a:rPr lang="en-US" sz="1300" u="none" strike="noStrike" cap="none" dirty="0">
                <a:solidFill>
                  <a:schemeClr val="bg1"/>
                </a:solidFill>
                <a:latin typeface="Product Sans" panose="020B0403030502040203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1300" u="none" strike="noStrike" cap="none" dirty="0" err="1">
                <a:solidFill>
                  <a:schemeClr val="bg1"/>
                </a:solidFill>
                <a:latin typeface="Product Sans" panose="020B0403030502040203" pitchFamily="34" charset="0"/>
                <a:ea typeface="Arial"/>
                <a:cs typeface="Arial"/>
                <a:sym typeface="Arial"/>
              </a:rPr>
              <a:t>ke</a:t>
            </a:r>
            <a:r>
              <a:rPr lang="en-US" sz="1300" u="none" strike="noStrike" cap="none" dirty="0">
                <a:solidFill>
                  <a:schemeClr val="bg1"/>
                </a:solidFill>
                <a:latin typeface="Product Sans" panose="020B0403030502040203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1300" u="none" strike="noStrike" cap="none" dirty="0" err="1">
                <a:solidFill>
                  <a:schemeClr val="bg1"/>
                </a:solidFill>
                <a:latin typeface="Product Sans" panose="020B0403030502040203" pitchFamily="34" charset="0"/>
                <a:ea typeface="Arial"/>
                <a:cs typeface="Arial"/>
                <a:sym typeface="Arial"/>
              </a:rPr>
              <a:t>dalam</a:t>
            </a:r>
            <a:r>
              <a:rPr lang="en-US" sz="1300" u="none" strike="noStrike" cap="none" dirty="0">
                <a:solidFill>
                  <a:schemeClr val="bg1"/>
                </a:solidFill>
                <a:latin typeface="Product Sans" panose="020B0403030502040203" pitchFamily="34" charset="0"/>
                <a:ea typeface="Arial"/>
                <a:cs typeface="Arial"/>
                <a:sym typeface="Arial"/>
              </a:rPr>
              <a:t> 10.000 </a:t>
            </a:r>
            <a:r>
              <a:rPr lang="en-US" sz="1300" u="none" strike="noStrike" cap="none" dirty="0" err="1">
                <a:solidFill>
                  <a:schemeClr val="bg1"/>
                </a:solidFill>
                <a:latin typeface="Product Sans" panose="020B0403030502040203" pitchFamily="34" charset="0"/>
                <a:ea typeface="Arial"/>
                <a:cs typeface="Arial"/>
                <a:sym typeface="Arial"/>
              </a:rPr>
              <a:t>Kebaikan</a:t>
            </a:r>
            <a:endParaRPr lang="en-US" sz="130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7D7B1D-4811-DFFF-D9A7-A9DABCCF5DFE}"/>
              </a:ext>
            </a:extLst>
          </p:cNvPr>
          <p:cNvSpPr txBox="1"/>
          <p:nvPr/>
        </p:nvSpPr>
        <p:spPr>
          <a:xfrm>
            <a:off x="8200748" y="4261774"/>
            <a:ext cx="1883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Product Sans" panose="020B0403030502040203" pitchFamily="34" charset="0"/>
              </a:rPr>
              <a:t>Online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D496C1-C0E4-8C00-276E-588DFDD812A1}"/>
              </a:ext>
            </a:extLst>
          </p:cNvPr>
          <p:cNvSpPr txBox="1"/>
          <p:nvPr/>
        </p:nvSpPr>
        <p:spPr>
          <a:xfrm>
            <a:off x="6096000" y="4499190"/>
            <a:ext cx="56178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Melalui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media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sosial</a:t>
            </a:r>
            <a:endParaRPr lang="en-US" sz="1300" dirty="0">
              <a:solidFill>
                <a:schemeClr val="bg1"/>
              </a:solidFill>
              <a:latin typeface="Product Sans" panose="020B040303050204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Campaign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untuk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mengajak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masyarakat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berpartisipasi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dalam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10.000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kebaikan</a:t>
            </a:r>
            <a:endParaRPr lang="en-US" sz="1300" dirty="0">
              <a:solidFill>
                <a:schemeClr val="bg1"/>
              </a:solidFill>
              <a:latin typeface="Product Sans" panose="020B040303050204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bg1"/>
                </a:solidFill>
                <a:latin typeface="Arial"/>
                <a:cs typeface="Arial"/>
                <a:sym typeface="Arial"/>
              </a:rPr>
              <a:t>Melakukan</a:t>
            </a:r>
            <a:r>
              <a:rPr lang="en-US" sz="130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 Campaign </a:t>
            </a:r>
            <a:r>
              <a:rPr lang="en-US" sz="1300" dirty="0" err="1">
                <a:solidFill>
                  <a:schemeClr val="bg1"/>
                </a:solidFill>
                <a:latin typeface="Arial"/>
                <a:cs typeface="Arial"/>
                <a:sym typeface="Arial"/>
              </a:rPr>
              <a:t>untuk</a:t>
            </a:r>
            <a:r>
              <a:rPr lang="en-US" sz="130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"/>
                <a:cs typeface="Arial"/>
                <a:sym typeface="Arial"/>
              </a:rPr>
              <a:t>mengajak</a:t>
            </a:r>
            <a:r>
              <a:rPr lang="en-US" sz="130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"/>
                <a:cs typeface="Arial"/>
                <a:sym typeface="Arial"/>
              </a:rPr>
              <a:t>mahasiswa</a:t>
            </a:r>
            <a:r>
              <a:rPr lang="en-US" sz="130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/</a:t>
            </a:r>
            <a:r>
              <a:rPr lang="en-US" sz="1300" dirty="0" err="1">
                <a:solidFill>
                  <a:schemeClr val="bg1"/>
                </a:solidFill>
                <a:latin typeface="Arial"/>
                <a:cs typeface="Arial"/>
                <a:sym typeface="Arial"/>
              </a:rPr>
              <a:t>i</a:t>
            </a:r>
            <a:r>
              <a:rPr lang="en-US" sz="130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  </a:t>
            </a:r>
            <a:r>
              <a:rPr lang="en-US" sz="1300" dirty="0" err="1">
                <a:solidFill>
                  <a:schemeClr val="bg1"/>
                </a:solidFill>
                <a:latin typeface="Arial"/>
                <a:cs typeface="Arial"/>
                <a:sym typeface="Arial"/>
              </a:rPr>
              <a:t>berpartisipasi</a:t>
            </a:r>
            <a:r>
              <a:rPr lang="en-US" sz="130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"/>
                <a:cs typeface="Arial"/>
                <a:sym typeface="Arial"/>
              </a:rPr>
              <a:t>ke</a:t>
            </a:r>
            <a:r>
              <a:rPr lang="en-US" sz="130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Arial"/>
                <a:cs typeface="Arial"/>
                <a:sym typeface="Arial"/>
              </a:rPr>
              <a:t>dalam</a:t>
            </a:r>
            <a:r>
              <a:rPr lang="en-US" sz="130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 10.000 </a:t>
            </a:r>
            <a:r>
              <a:rPr lang="en-US" sz="1300" dirty="0" err="1">
                <a:solidFill>
                  <a:schemeClr val="bg1"/>
                </a:solidFill>
                <a:latin typeface="Arial"/>
                <a:cs typeface="Arial"/>
                <a:sym typeface="Arial"/>
              </a:rPr>
              <a:t>kebaikan</a:t>
            </a:r>
            <a:endParaRPr lang="en-US" sz="13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0D8D44-82AC-DAEB-4349-39CD8DB47F31}"/>
              </a:ext>
            </a:extLst>
          </p:cNvPr>
          <p:cNvSpPr txBox="1"/>
          <p:nvPr/>
        </p:nvSpPr>
        <p:spPr>
          <a:xfrm>
            <a:off x="924711" y="2596139"/>
            <a:ext cx="424276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10.000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kebaikan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merupakan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platform yang di mana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semua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orang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dapat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berdonasi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bukan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hanya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dalam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bentuk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materi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,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namun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dapat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berupa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barang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–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barang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yang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masih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layak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digunakan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kepada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masyarakat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 yang </a:t>
            </a:r>
            <a:r>
              <a:rPr lang="en-US" sz="1300" dirty="0" err="1">
                <a:solidFill>
                  <a:schemeClr val="bg1"/>
                </a:solidFill>
                <a:latin typeface="Product Sans" panose="020B0403030502040203" pitchFamily="34" charset="0"/>
              </a:rPr>
              <a:t>membutuhkan</a:t>
            </a:r>
            <a:r>
              <a:rPr lang="en-US" sz="1300" dirty="0">
                <a:solidFill>
                  <a:schemeClr val="bg1"/>
                </a:solidFill>
                <a:latin typeface="Product Sans" panose="020B040303050204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9453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isi Misi Proker" id="{01729C6E-D71B-48B0-ADA2-B17657798D74}" vid="{8C50494A-20D2-476F-ABD6-E57A150D55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10506</TotalTime>
  <Words>2066</Words>
  <Application>Microsoft Macintosh PowerPoint</Application>
  <PresentationFormat>Widescreen</PresentationFormat>
  <Paragraphs>289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Product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VICKY  DARMANA</dc:creator>
  <cp:lastModifiedBy>VICKY  DARMANA</cp:lastModifiedBy>
  <cp:revision>1</cp:revision>
  <dcterms:created xsi:type="dcterms:W3CDTF">2023-06-02T02:48:22Z</dcterms:created>
  <dcterms:modified xsi:type="dcterms:W3CDTF">2023-06-09T14:18:13Z</dcterms:modified>
</cp:coreProperties>
</file>