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7" r:id="rId4"/>
    <p:sldId id="263" r:id="rId5"/>
    <p:sldId id="271" r:id="rId6"/>
    <p:sldId id="270" r:id="rId7"/>
    <p:sldId id="262" r:id="rId8"/>
    <p:sldId id="269" r:id="rId9"/>
    <p:sldId id="260" r:id="rId10"/>
    <p:sldId id="261" r:id="rId11"/>
    <p:sldId id="272" r:id="rId12"/>
    <p:sldId id="273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roxima Nova" panose="02000506030000020004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4TgeoFiocpMW5RSIQpdn29/q8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29E01-02F8-8443-B95F-31D802D04294}" v="100" dt="2023-05-27T07:02:28.982"/>
  </p1510:revLst>
</p1510:revInfo>
</file>

<file path=ppt/tableStyles.xml><?xml version="1.0" encoding="utf-8"?>
<a:tblStyleLst xmlns:a="http://schemas.openxmlformats.org/drawingml/2006/main" def="{7454BA81-B949-413A-94C4-3FCC4FE71DBD}">
  <a:tblStyle styleId="{7454BA81-B949-413A-94C4-3FCC4FE71DB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5"/>
    <p:restoredTop sz="94692"/>
  </p:normalViewPr>
  <p:slideViewPr>
    <p:cSldViewPr snapToGrid="0">
      <p:cViewPr varScale="1">
        <p:scale>
          <a:sx n="106" d="100"/>
          <a:sy n="106" d="100"/>
        </p:scale>
        <p:origin x="5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KY  DARMANA" userId="20235602-3958-442a-93a6-6b2babbad429" providerId="ADAL" clId="{5A929E01-02F8-8443-B95F-31D802D04294}"/>
    <pc:docChg chg="undo custSel addSld delSld modSld sldOrd addSection delSection">
      <pc:chgData name="VICKY  DARMANA" userId="20235602-3958-442a-93a6-6b2babbad429" providerId="ADAL" clId="{5A929E01-02F8-8443-B95F-31D802D04294}" dt="2023-06-02T18:09:47.599" v="18226" actId="20577"/>
      <pc:docMkLst>
        <pc:docMk/>
      </pc:docMkLst>
      <pc:sldChg chg="modSp del mod">
        <pc:chgData name="VICKY  DARMANA" userId="20235602-3958-442a-93a6-6b2babbad429" providerId="ADAL" clId="{5A929E01-02F8-8443-B95F-31D802D04294}" dt="2023-04-27T05:23:05.437" v="5120" actId="2696"/>
        <pc:sldMkLst>
          <pc:docMk/>
          <pc:sldMk cId="0" sldId="257"/>
        </pc:sldMkLst>
        <pc:spChg chg="mod">
          <ac:chgData name="VICKY  DARMANA" userId="20235602-3958-442a-93a6-6b2babbad429" providerId="ADAL" clId="{5A929E01-02F8-8443-B95F-31D802D04294}" dt="2023-04-26T16:40:05.093" v="3683" actId="20577"/>
          <ac:spMkLst>
            <pc:docMk/>
            <pc:sldMk cId="0" sldId="257"/>
            <ac:spMk id="3" creationId="{D52FC035-8E8A-02D1-E623-1C3D8750FCA7}"/>
          </ac:spMkLst>
        </pc:spChg>
        <pc:spChg chg="mod">
          <ac:chgData name="VICKY  DARMANA" userId="20235602-3958-442a-93a6-6b2babbad429" providerId="ADAL" clId="{5A929E01-02F8-8443-B95F-31D802D04294}" dt="2023-04-27T02:37:22.358" v="4836" actId="20577"/>
          <ac:spMkLst>
            <pc:docMk/>
            <pc:sldMk cId="0" sldId="257"/>
            <ac:spMk id="5" creationId="{94387BDD-D6B3-9C36-1B3D-AD56E2EFC5D3}"/>
          </ac:spMkLst>
        </pc:spChg>
        <pc:spChg chg="mod">
          <ac:chgData name="VICKY  DARMANA" userId="20235602-3958-442a-93a6-6b2babbad429" providerId="ADAL" clId="{5A929E01-02F8-8443-B95F-31D802D04294}" dt="2023-04-26T13:07:16.612" v="3562" actId="1036"/>
          <ac:spMkLst>
            <pc:docMk/>
            <pc:sldMk cId="0" sldId="257"/>
            <ac:spMk id="94" creationId="{00000000-0000-0000-0000-000000000000}"/>
          </ac:spMkLst>
        </pc:spChg>
      </pc:sldChg>
      <pc:sldChg chg="modSp del mod">
        <pc:chgData name="VICKY  DARMANA" userId="20235602-3958-442a-93a6-6b2babbad429" providerId="ADAL" clId="{5A929E01-02F8-8443-B95F-31D802D04294}" dt="2023-04-29T03:37:19.495" v="6418" actId="2696"/>
        <pc:sldMkLst>
          <pc:docMk/>
          <pc:sldMk cId="0" sldId="258"/>
        </pc:sldMkLst>
        <pc:graphicFrameChg chg="mod modGraphic">
          <ac:chgData name="VICKY  DARMANA" userId="20235602-3958-442a-93a6-6b2babbad429" providerId="ADAL" clId="{5A929E01-02F8-8443-B95F-31D802D04294}" dt="2023-04-27T10:57:12.682" v="5149" actId="20577"/>
          <ac:graphicFrameMkLst>
            <pc:docMk/>
            <pc:sldMk cId="0" sldId="258"/>
            <ac:graphicFrameMk id="100" creationId="{00000000-0000-0000-0000-000000000000}"/>
          </ac:graphicFrameMkLst>
        </pc:graphicFrameChg>
      </pc:sldChg>
      <pc:sldChg chg="modSp del mod">
        <pc:chgData name="VICKY  DARMANA" userId="20235602-3958-442a-93a6-6b2babbad429" providerId="ADAL" clId="{5A929E01-02F8-8443-B95F-31D802D04294}" dt="2023-04-24T00:32:50.955" v="2200" actId="2696"/>
        <pc:sldMkLst>
          <pc:docMk/>
          <pc:sldMk cId="0" sldId="259"/>
        </pc:sldMkLst>
        <pc:graphicFrameChg chg="mod modGraphic">
          <ac:chgData name="VICKY  DARMANA" userId="20235602-3958-442a-93a6-6b2babbad429" providerId="ADAL" clId="{5A929E01-02F8-8443-B95F-31D802D04294}" dt="2023-04-24T00:32:09.625" v="2197" actId="20577"/>
          <ac:graphicFrameMkLst>
            <pc:docMk/>
            <pc:sldMk cId="0" sldId="259"/>
            <ac:graphicFrameMk id="106" creationId="{00000000-0000-0000-0000-000000000000}"/>
          </ac:graphicFrameMkLst>
        </pc:graphicFrameChg>
      </pc:sldChg>
      <pc:sldChg chg="modSp mod">
        <pc:chgData name="VICKY  DARMANA" userId="20235602-3958-442a-93a6-6b2babbad429" providerId="ADAL" clId="{5A929E01-02F8-8443-B95F-31D802D04294}" dt="2023-06-02T09:13:12.951" v="18117" actId="20577"/>
        <pc:sldMkLst>
          <pc:docMk/>
          <pc:sldMk cId="2254306221" sldId="260"/>
        </pc:sldMkLst>
        <pc:graphicFrameChg chg="modGraphic">
          <ac:chgData name="VICKY  DARMANA" userId="20235602-3958-442a-93a6-6b2babbad429" providerId="ADAL" clId="{5A929E01-02F8-8443-B95F-31D802D04294}" dt="2023-06-02T09:13:12.951" v="18117" actId="20577"/>
          <ac:graphicFrameMkLst>
            <pc:docMk/>
            <pc:sldMk cId="2254306221" sldId="260"/>
            <ac:graphicFrameMk id="106" creationId="{00000000-0000-0000-0000-000000000000}"/>
          </ac:graphicFrameMkLst>
        </pc:graphicFrameChg>
      </pc:sldChg>
      <pc:sldChg chg="modSp mod">
        <pc:chgData name="VICKY  DARMANA" userId="20235602-3958-442a-93a6-6b2babbad429" providerId="ADAL" clId="{5A929E01-02F8-8443-B95F-31D802D04294}" dt="2023-05-27T07:12:28.706" v="14727" actId="20577"/>
        <pc:sldMkLst>
          <pc:docMk/>
          <pc:sldMk cId="3753652399" sldId="261"/>
        </pc:sldMkLst>
        <pc:graphicFrameChg chg="modGraphic">
          <ac:chgData name="VICKY  DARMANA" userId="20235602-3958-442a-93a6-6b2babbad429" providerId="ADAL" clId="{5A929E01-02F8-8443-B95F-31D802D04294}" dt="2023-05-27T07:12:28.706" v="14727" actId="20577"/>
          <ac:graphicFrameMkLst>
            <pc:docMk/>
            <pc:sldMk cId="3753652399" sldId="261"/>
            <ac:graphicFrameMk id="106" creationId="{00000000-0000-0000-0000-000000000000}"/>
          </ac:graphicFrameMkLst>
        </pc:graphicFrameChg>
      </pc:sldChg>
      <pc:sldChg chg="modSp mod">
        <pc:chgData name="VICKY  DARMANA" userId="20235602-3958-442a-93a6-6b2babbad429" providerId="ADAL" clId="{5A929E01-02F8-8443-B95F-31D802D04294}" dt="2023-05-27T06:36:59.042" v="14135" actId="20577"/>
        <pc:sldMkLst>
          <pc:docMk/>
          <pc:sldMk cId="3863650655" sldId="262"/>
        </pc:sldMkLst>
        <pc:graphicFrameChg chg="mod modGraphic">
          <ac:chgData name="VICKY  DARMANA" userId="20235602-3958-442a-93a6-6b2babbad429" providerId="ADAL" clId="{5A929E01-02F8-8443-B95F-31D802D04294}" dt="2023-05-27T06:36:59.042" v="14135" actId="20577"/>
          <ac:graphicFrameMkLst>
            <pc:docMk/>
            <pc:sldMk cId="3863650655" sldId="262"/>
            <ac:graphicFrameMk id="100" creationId="{00000000-0000-0000-0000-000000000000}"/>
          </ac:graphicFrameMkLst>
        </pc:graphicFrameChg>
      </pc:sldChg>
      <pc:sldChg chg="addSp delSp modSp mod">
        <pc:chgData name="VICKY  DARMANA" userId="20235602-3958-442a-93a6-6b2babbad429" providerId="ADAL" clId="{5A929E01-02F8-8443-B95F-31D802D04294}" dt="2023-05-27T07:03:47.661" v="14350" actId="1036"/>
        <pc:sldMkLst>
          <pc:docMk/>
          <pc:sldMk cId="85442977" sldId="263"/>
        </pc:sldMkLst>
        <pc:spChg chg="mod">
          <ac:chgData name="VICKY  DARMANA" userId="20235602-3958-442a-93a6-6b2babbad429" providerId="ADAL" clId="{5A929E01-02F8-8443-B95F-31D802D04294}" dt="2023-05-24T15:57:38.878" v="8519" actId="1076"/>
          <ac:spMkLst>
            <pc:docMk/>
            <pc:sldMk cId="85442977" sldId="263"/>
            <ac:spMk id="101" creationId="{00000000-0000-0000-0000-000000000000}"/>
          </ac:spMkLst>
        </pc:spChg>
        <pc:graphicFrameChg chg="add del">
          <ac:chgData name="VICKY  DARMANA" userId="20235602-3958-442a-93a6-6b2babbad429" providerId="ADAL" clId="{5A929E01-02F8-8443-B95F-31D802D04294}" dt="2023-04-14T11:23:30.571" v="1543"/>
          <ac:graphicFrameMkLst>
            <pc:docMk/>
            <pc:sldMk cId="85442977" sldId="263"/>
            <ac:graphicFrameMk id="2" creationId="{3C62151F-7A63-89FC-CCDB-4672C223525A}"/>
          </ac:graphicFrameMkLst>
        </pc:graphicFrameChg>
        <pc:graphicFrameChg chg="mod modGraphic">
          <ac:chgData name="VICKY  DARMANA" userId="20235602-3958-442a-93a6-6b2babbad429" providerId="ADAL" clId="{5A929E01-02F8-8443-B95F-31D802D04294}" dt="2023-05-27T07:03:47.661" v="14350" actId="1036"/>
          <ac:graphicFrameMkLst>
            <pc:docMk/>
            <pc:sldMk cId="85442977" sldId="263"/>
            <ac:graphicFrameMk id="100" creationId="{00000000-0000-0000-0000-000000000000}"/>
          </ac:graphicFrameMkLst>
        </pc:graphicFrameChg>
      </pc:sldChg>
      <pc:sldChg chg="add del ord">
        <pc:chgData name="VICKY  DARMANA" userId="20235602-3958-442a-93a6-6b2babbad429" providerId="ADAL" clId="{5A929E01-02F8-8443-B95F-31D802D04294}" dt="2023-04-24T00:35:04.166" v="2225" actId="2696"/>
        <pc:sldMkLst>
          <pc:docMk/>
          <pc:sldMk cId="919296480" sldId="264"/>
        </pc:sldMkLst>
      </pc:sldChg>
      <pc:sldChg chg="modSp add del mod">
        <pc:chgData name="VICKY  DARMANA" userId="20235602-3958-442a-93a6-6b2babbad429" providerId="ADAL" clId="{5A929E01-02F8-8443-B95F-31D802D04294}" dt="2023-04-29T03:44:48.795" v="6666" actId="2696"/>
        <pc:sldMkLst>
          <pc:docMk/>
          <pc:sldMk cId="3321996638" sldId="265"/>
        </pc:sldMkLst>
        <pc:graphicFrameChg chg="modGraphic">
          <ac:chgData name="VICKY  DARMANA" userId="20235602-3958-442a-93a6-6b2babbad429" providerId="ADAL" clId="{5A929E01-02F8-8443-B95F-31D802D04294}" dt="2023-04-29T03:44:43.330" v="6665" actId="6549"/>
          <ac:graphicFrameMkLst>
            <pc:docMk/>
            <pc:sldMk cId="3321996638" sldId="265"/>
            <ac:graphicFrameMk id="106" creationId="{00000000-0000-0000-0000-000000000000}"/>
          </ac:graphicFrameMkLst>
        </pc:graphicFrameChg>
      </pc:sldChg>
      <pc:sldChg chg="modSp add del mod">
        <pc:chgData name="VICKY  DARMANA" userId="20235602-3958-442a-93a6-6b2babbad429" providerId="ADAL" clId="{5A929E01-02F8-8443-B95F-31D802D04294}" dt="2023-04-29T15:38:29.501" v="8360" actId="2696"/>
        <pc:sldMkLst>
          <pc:docMk/>
          <pc:sldMk cId="3392487780" sldId="266"/>
        </pc:sldMkLst>
        <pc:spChg chg="mod">
          <ac:chgData name="VICKY  DARMANA" userId="20235602-3958-442a-93a6-6b2babbad429" providerId="ADAL" clId="{5A929E01-02F8-8443-B95F-31D802D04294}" dt="2023-04-27T05:27:05.542" v="5121" actId="20577"/>
          <ac:spMkLst>
            <pc:docMk/>
            <pc:sldMk cId="3392487780" sldId="266"/>
            <ac:spMk id="3" creationId="{D52FC035-8E8A-02D1-E623-1C3D8750FCA7}"/>
          </ac:spMkLst>
        </pc:spChg>
        <pc:spChg chg="mod">
          <ac:chgData name="VICKY  DARMANA" userId="20235602-3958-442a-93a6-6b2babbad429" providerId="ADAL" clId="{5A929E01-02F8-8443-B95F-31D802D04294}" dt="2023-04-27T10:46:00.803" v="5130" actId="114"/>
          <ac:spMkLst>
            <pc:docMk/>
            <pc:sldMk cId="3392487780" sldId="266"/>
            <ac:spMk id="5" creationId="{94387BDD-D6B3-9C36-1B3D-AD56E2EFC5D3}"/>
          </ac:spMkLst>
        </pc:spChg>
        <pc:spChg chg="mod">
          <ac:chgData name="VICKY  DARMANA" userId="20235602-3958-442a-93a6-6b2babbad429" providerId="ADAL" clId="{5A929E01-02F8-8443-B95F-31D802D04294}" dt="2023-04-27T03:24:33.851" v="4838" actId="1076"/>
          <ac:spMkLst>
            <pc:docMk/>
            <pc:sldMk cId="3392487780" sldId="266"/>
            <ac:spMk id="94" creationId="{00000000-0000-0000-0000-000000000000}"/>
          </ac:spMkLst>
        </pc:spChg>
      </pc:sldChg>
      <pc:sldChg chg="modSp add mod">
        <pc:chgData name="VICKY  DARMANA" userId="20235602-3958-442a-93a6-6b2babbad429" providerId="ADAL" clId="{5A929E01-02F8-8443-B95F-31D802D04294}" dt="2023-06-02T04:12:59.231" v="16012" actId="20577"/>
        <pc:sldMkLst>
          <pc:docMk/>
          <pc:sldMk cId="2320291928" sldId="267"/>
        </pc:sldMkLst>
        <pc:graphicFrameChg chg="mod modGraphic">
          <ac:chgData name="VICKY  DARMANA" userId="20235602-3958-442a-93a6-6b2babbad429" providerId="ADAL" clId="{5A929E01-02F8-8443-B95F-31D802D04294}" dt="2023-06-02T04:12:59.231" v="16012" actId="20577"/>
          <ac:graphicFrameMkLst>
            <pc:docMk/>
            <pc:sldMk cId="2320291928" sldId="267"/>
            <ac:graphicFrameMk id="100" creationId="{00000000-0000-0000-0000-000000000000}"/>
          </ac:graphicFrameMkLst>
        </pc:graphicFrameChg>
      </pc:sldChg>
      <pc:sldChg chg="modSp add mod">
        <pc:chgData name="VICKY  DARMANA" userId="20235602-3958-442a-93a6-6b2babbad429" providerId="ADAL" clId="{5A929E01-02F8-8443-B95F-31D802D04294}" dt="2023-05-28T02:56:20.457" v="14745" actId="20577"/>
        <pc:sldMkLst>
          <pc:docMk/>
          <pc:sldMk cId="1280451745" sldId="268"/>
        </pc:sldMkLst>
        <pc:spChg chg="mod">
          <ac:chgData name="VICKY  DARMANA" userId="20235602-3958-442a-93a6-6b2babbad429" providerId="ADAL" clId="{5A929E01-02F8-8443-B95F-31D802D04294}" dt="2023-04-30T03:53:33.429" v="8447" actId="1076"/>
          <ac:spMkLst>
            <pc:docMk/>
            <pc:sldMk cId="1280451745" sldId="268"/>
            <ac:spMk id="3" creationId="{D52FC035-8E8A-02D1-E623-1C3D8750FCA7}"/>
          </ac:spMkLst>
        </pc:spChg>
        <pc:spChg chg="mod">
          <ac:chgData name="VICKY  DARMANA" userId="20235602-3958-442a-93a6-6b2babbad429" providerId="ADAL" clId="{5A929E01-02F8-8443-B95F-31D802D04294}" dt="2023-05-28T02:56:20.457" v="14745" actId="20577"/>
          <ac:spMkLst>
            <pc:docMk/>
            <pc:sldMk cId="1280451745" sldId="268"/>
            <ac:spMk id="5" creationId="{94387BDD-D6B3-9C36-1B3D-AD56E2EFC5D3}"/>
          </ac:spMkLst>
        </pc:spChg>
        <pc:spChg chg="mod">
          <ac:chgData name="VICKY  DARMANA" userId="20235602-3958-442a-93a6-6b2babbad429" providerId="ADAL" clId="{5A929E01-02F8-8443-B95F-31D802D04294}" dt="2023-04-30T03:53:05.104" v="8443" actId="1036"/>
          <ac:spMkLst>
            <pc:docMk/>
            <pc:sldMk cId="1280451745" sldId="268"/>
            <ac:spMk id="93" creationId="{00000000-0000-0000-0000-000000000000}"/>
          </ac:spMkLst>
        </pc:spChg>
        <pc:spChg chg="mod">
          <ac:chgData name="VICKY  DARMANA" userId="20235602-3958-442a-93a6-6b2babbad429" providerId="ADAL" clId="{5A929E01-02F8-8443-B95F-31D802D04294}" dt="2023-04-30T03:53:23.071" v="8445" actId="14100"/>
          <ac:spMkLst>
            <pc:docMk/>
            <pc:sldMk cId="1280451745" sldId="268"/>
            <ac:spMk id="94" creationId="{00000000-0000-0000-0000-000000000000}"/>
          </ac:spMkLst>
        </pc:spChg>
        <pc:spChg chg="mod">
          <ac:chgData name="VICKY  DARMANA" userId="20235602-3958-442a-93a6-6b2babbad429" providerId="ADAL" clId="{5A929E01-02F8-8443-B95F-31D802D04294}" dt="2023-04-30T03:52:55.591" v="8436" actId="14100"/>
          <ac:spMkLst>
            <pc:docMk/>
            <pc:sldMk cId="1280451745" sldId="268"/>
            <ac:spMk id="95" creationId="{00000000-0000-0000-0000-000000000000}"/>
          </ac:spMkLst>
        </pc:spChg>
      </pc:sldChg>
      <pc:sldChg chg="modSp add mod">
        <pc:chgData name="VICKY  DARMANA" userId="20235602-3958-442a-93a6-6b2babbad429" providerId="ADAL" clId="{5A929E01-02F8-8443-B95F-31D802D04294}" dt="2023-05-27T06:57:09.378" v="14145" actId="2165"/>
        <pc:sldMkLst>
          <pc:docMk/>
          <pc:sldMk cId="86474831" sldId="269"/>
        </pc:sldMkLst>
        <pc:graphicFrameChg chg="mod modGraphic">
          <ac:chgData name="VICKY  DARMANA" userId="20235602-3958-442a-93a6-6b2babbad429" providerId="ADAL" clId="{5A929E01-02F8-8443-B95F-31D802D04294}" dt="2023-05-27T06:57:09.378" v="14145" actId="2165"/>
          <ac:graphicFrameMkLst>
            <pc:docMk/>
            <pc:sldMk cId="86474831" sldId="269"/>
            <ac:graphicFrameMk id="100" creationId="{00000000-0000-0000-0000-000000000000}"/>
          </ac:graphicFrameMkLst>
        </pc:graphicFrameChg>
      </pc:sldChg>
      <pc:sldChg chg="new del">
        <pc:chgData name="VICKY  DARMANA" userId="20235602-3958-442a-93a6-6b2babbad429" providerId="ADAL" clId="{5A929E01-02F8-8443-B95F-31D802D04294}" dt="2023-05-25T11:39:23.332" v="8755" actId="2696"/>
        <pc:sldMkLst>
          <pc:docMk/>
          <pc:sldMk cId="4069304589" sldId="269"/>
        </pc:sldMkLst>
      </pc:sldChg>
      <pc:sldChg chg="modSp add mod ord">
        <pc:chgData name="VICKY  DARMANA" userId="20235602-3958-442a-93a6-6b2babbad429" providerId="ADAL" clId="{5A929E01-02F8-8443-B95F-31D802D04294}" dt="2023-05-27T06:40:43.225" v="14142" actId="20577"/>
        <pc:sldMkLst>
          <pc:docMk/>
          <pc:sldMk cId="1164900374" sldId="270"/>
        </pc:sldMkLst>
        <pc:graphicFrameChg chg="mod modGraphic">
          <ac:chgData name="VICKY  DARMANA" userId="20235602-3958-442a-93a6-6b2babbad429" providerId="ADAL" clId="{5A929E01-02F8-8443-B95F-31D802D04294}" dt="2023-05-27T06:40:43.225" v="14142" actId="20577"/>
          <ac:graphicFrameMkLst>
            <pc:docMk/>
            <pc:sldMk cId="1164900374" sldId="270"/>
            <ac:graphicFrameMk id="100" creationId="{00000000-0000-0000-0000-000000000000}"/>
          </ac:graphicFrameMkLst>
        </pc:graphicFrameChg>
      </pc:sldChg>
      <pc:sldChg chg="modSp add mod">
        <pc:chgData name="VICKY  DARMANA" userId="20235602-3958-442a-93a6-6b2babbad429" providerId="ADAL" clId="{5A929E01-02F8-8443-B95F-31D802D04294}" dt="2023-05-27T07:09:47.774" v="14559" actId="20577"/>
        <pc:sldMkLst>
          <pc:docMk/>
          <pc:sldMk cId="3163694545" sldId="271"/>
        </pc:sldMkLst>
        <pc:graphicFrameChg chg="mod modGraphic">
          <ac:chgData name="VICKY  DARMANA" userId="20235602-3958-442a-93a6-6b2babbad429" providerId="ADAL" clId="{5A929E01-02F8-8443-B95F-31D802D04294}" dt="2023-05-27T07:09:47.774" v="14559" actId="20577"/>
          <ac:graphicFrameMkLst>
            <pc:docMk/>
            <pc:sldMk cId="3163694545" sldId="271"/>
            <ac:graphicFrameMk id="100" creationId="{00000000-0000-0000-0000-000000000000}"/>
          </ac:graphicFrameMkLst>
        </pc:graphicFrameChg>
      </pc:sldChg>
      <pc:sldChg chg="modSp add mod">
        <pc:chgData name="VICKY  DARMANA" userId="20235602-3958-442a-93a6-6b2babbad429" providerId="ADAL" clId="{5A929E01-02F8-8443-B95F-31D802D04294}" dt="2023-06-02T07:14:36.935" v="16031" actId="20577"/>
        <pc:sldMkLst>
          <pc:docMk/>
          <pc:sldMk cId="888131531" sldId="272"/>
        </pc:sldMkLst>
        <pc:graphicFrameChg chg="modGraphic">
          <ac:chgData name="VICKY  DARMANA" userId="20235602-3958-442a-93a6-6b2babbad429" providerId="ADAL" clId="{5A929E01-02F8-8443-B95F-31D802D04294}" dt="2023-06-02T07:14:36.935" v="16031" actId="20577"/>
          <ac:graphicFrameMkLst>
            <pc:docMk/>
            <pc:sldMk cId="888131531" sldId="272"/>
            <ac:graphicFrameMk id="106" creationId="{00000000-0000-0000-0000-000000000000}"/>
          </ac:graphicFrameMkLst>
        </pc:graphicFrameChg>
      </pc:sldChg>
      <pc:sldChg chg="modSp add mod">
        <pc:chgData name="VICKY  DARMANA" userId="20235602-3958-442a-93a6-6b2babbad429" providerId="ADAL" clId="{5A929E01-02F8-8443-B95F-31D802D04294}" dt="2023-06-02T18:09:47.599" v="18226" actId="20577"/>
        <pc:sldMkLst>
          <pc:docMk/>
          <pc:sldMk cId="842009694" sldId="273"/>
        </pc:sldMkLst>
        <pc:graphicFrameChg chg="modGraphic">
          <ac:chgData name="VICKY  DARMANA" userId="20235602-3958-442a-93a6-6b2babbad429" providerId="ADAL" clId="{5A929E01-02F8-8443-B95F-31D802D04294}" dt="2023-06-02T18:09:47.599" v="18226" actId="20577"/>
          <ac:graphicFrameMkLst>
            <pc:docMk/>
            <pc:sldMk cId="842009694" sldId="273"/>
            <ac:graphicFrameMk id="10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e0bb0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4" name="Google Shape;104;g229e0bb0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5067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e0bb0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4" name="Google Shape;104;g229e0bb0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5209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e0bb0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4" name="Google Shape;104;g229e0bb0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165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9158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5596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168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8933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7379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6809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8243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e0bb0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4" name="Google Shape;104;g229e0bb0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918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498600" y="3891198"/>
            <a:ext cx="9194700" cy="140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133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Vicky </a:t>
            </a:r>
            <a:r>
              <a:rPr lang="en-US" sz="2133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Darmana</a:t>
            </a:r>
            <a:endParaRPr sz="14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133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03081220038</a:t>
            </a:r>
            <a:endParaRPr sz="14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133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22SI2</a:t>
            </a:r>
            <a:endParaRPr sz="14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133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Bakal</a:t>
            </a:r>
            <a:r>
              <a:rPr lang="en-US" sz="2133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Calon </a:t>
            </a:r>
            <a:r>
              <a:rPr lang="en-US" sz="2133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Presiden</a:t>
            </a:r>
            <a:r>
              <a:rPr lang="en-US" sz="2133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133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Badan </a:t>
            </a:r>
            <a:r>
              <a:rPr lang="en-US" sz="2133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Eksekutif</a:t>
            </a:r>
            <a:r>
              <a:rPr lang="en-US" sz="2133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133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Mahasiswa</a:t>
            </a:r>
            <a:endParaRPr sz="14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537200" y="2153411"/>
            <a:ext cx="1117600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(Foto)</a:t>
            </a:r>
            <a:endParaRPr sz="14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301916" y="1482684"/>
            <a:ext cx="1588200" cy="1985100"/>
          </a:xfrm>
          <a:prstGeom prst="rect">
            <a:avLst/>
          </a:prstGeom>
          <a:noFill/>
          <a:ln w="2857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3x4</a:t>
            </a:r>
            <a:endParaRPr sz="18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262850" y="515425"/>
            <a:ext cx="7666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400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TEMPLATE OF ASSESSMENT</a:t>
            </a:r>
            <a:endParaRPr sz="10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35E3B-DC3C-6AB0-0FAF-51E75F919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884" y="1482684"/>
            <a:ext cx="1588200" cy="1985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g229e0bb041e_0_0"/>
          <p:cNvGraphicFramePr/>
          <p:nvPr>
            <p:extLst>
              <p:ext uri="{D42A27DB-BD31-4B8C-83A1-F6EECF244321}">
                <p14:modId xmlns:p14="http://schemas.microsoft.com/office/powerpoint/2010/main" val="1852004583"/>
              </p:ext>
            </p:extLst>
          </p:nvPr>
        </p:nvGraphicFramePr>
        <p:xfrm>
          <a:off x="406395" y="1218982"/>
          <a:ext cx="11379200" cy="4292895"/>
        </p:xfrm>
        <a:graphic>
          <a:graphicData uri="http://schemas.openxmlformats.org/drawingml/2006/table">
            <a:tbl>
              <a:tblPr firstRow="1" bandRow="1">
                <a:noFill/>
                <a:tableStyleId>{7454BA81-B949-413A-94C4-3FCC4FE71DBD}</a:tableStyleId>
              </a:tblPr>
              <a:tblGrid>
                <a:gridCol w="6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endParaRPr sz="1400" u="none" strike="noStrike" cap="none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 Acara</a:t>
                      </a:r>
                      <a:endParaRPr sz="1400" u="none" strike="noStrike" cap="none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Departemen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15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10.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Hirework</a:t>
                      </a: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Job Festival 2024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DPWP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Hirework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Job Festival 2024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diselenggarakan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oleh BEM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dimana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terdapat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speaker-speaker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luar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biasa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menambah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wawasan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pengetahuan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tentang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dunia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seminar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membantu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mencari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tentang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lowongan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pekerjaan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Event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dibuat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secara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online dan offline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terbagi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menjadi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beberapa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sesi</a:t>
                      </a:r>
                      <a:endParaRPr lang="en-US" sz="14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seminar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talkshow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dilaksanakan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pada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April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Job Fair 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dilaksanakan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pada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Juni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11.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Leadership Development Camp (LDC)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POMA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Leadership Development Camp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sebuah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platform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melatih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memiliki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jiwa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kepemimpinan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melayani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sepenuh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hati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pikiran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menegenal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menemukan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Dan juga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memperluas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relasi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lain dan juga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mendapatkan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pengalaman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tentunya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luar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biasa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mengasah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skill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kemampuan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Kegiatan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sangatlah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penting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para Future Leaders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takut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keluar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zona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nyaman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Kegiatan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terbagi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menjadi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beberapa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dimana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dilaksanakan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dilaksanakan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luar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pada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Mei 2024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" name="Google Shape;107;g229e0bb041e_0_0"/>
          <p:cNvSpPr txBox="1"/>
          <p:nvPr/>
        </p:nvSpPr>
        <p:spPr>
          <a:xfrm>
            <a:off x="1945345" y="584201"/>
            <a:ext cx="8301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RANCANGAN PROKER (OK) 202</a:t>
            </a:r>
            <a:r>
              <a:rPr lang="en-US" sz="3200" b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-US" sz="3200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/202</a:t>
            </a:r>
            <a:r>
              <a:rPr lang="en-US" sz="3200" b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5365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g229e0bb041e_0_0"/>
          <p:cNvGraphicFramePr/>
          <p:nvPr>
            <p:extLst>
              <p:ext uri="{D42A27DB-BD31-4B8C-83A1-F6EECF244321}">
                <p14:modId xmlns:p14="http://schemas.microsoft.com/office/powerpoint/2010/main" val="1755618633"/>
              </p:ext>
            </p:extLst>
          </p:nvPr>
        </p:nvGraphicFramePr>
        <p:xfrm>
          <a:off x="406395" y="1218982"/>
          <a:ext cx="11379200" cy="2677475"/>
        </p:xfrm>
        <a:graphic>
          <a:graphicData uri="http://schemas.openxmlformats.org/drawingml/2006/table">
            <a:tbl>
              <a:tblPr firstRow="1" bandRow="1">
                <a:noFill/>
                <a:tableStyleId>{7454BA81-B949-413A-94C4-3FCC4FE71DBD}</a:tableStyleId>
              </a:tblPr>
              <a:tblGrid>
                <a:gridCol w="6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endParaRPr sz="1400" u="none" strike="noStrike" cap="none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 Acara</a:t>
                      </a:r>
                      <a:endParaRPr sz="1400" u="none" strike="noStrike" cap="none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Departemen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15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10.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CRAFT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(Create the Future Together)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BEM 2023/2024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CRAFT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dimana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dilakukan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bonding session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pelatihan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kepada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regenerasi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BEM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tahun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kedepannya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Tujuan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meningkatkan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solidaritas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mengenal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satu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sama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lainnya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melatih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calon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organisator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BEM agar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lebih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siap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kompeten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berkualitas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terbentuk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organisasi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BEM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berkualitas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transformational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kedepannya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Program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dilakukan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selama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hari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yaitu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 1 : Seminar/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Talkshow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Bonding session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membahas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seputar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tentang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organisasi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BEM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semua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regenerasi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melakukan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bonding session agar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mengenal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satu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sama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lainnya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 2 : Workshop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mengenai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assestment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Study case, 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" name="Google Shape;107;g229e0bb041e_0_0"/>
          <p:cNvSpPr txBox="1"/>
          <p:nvPr/>
        </p:nvSpPr>
        <p:spPr>
          <a:xfrm>
            <a:off x="1945345" y="584201"/>
            <a:ext cx="8301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RANCANGAN PROKER (OK) 202</a:t>
            </a:r>
            <a:r>
              <a:rPr lang="en-US" sz="3200" b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-US" sz="3200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/202</a:t>
            </a:r>
            <a:r>
              <a:rPr lang="en-US" sz="3200" b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88813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g229e0bb041e_0_0"/>
          <p:cNvGraphicFramePr/>
          <p:nvPr>
            <p:extLst>
              <p:ext uri="{D42A27DB-BD31-4B8C-83A1-F6EECF244321}">
                <p14:modId xmlns:p14="http://schemas.microsoft.com/office/powerpoint/2010/main" val="2177426111"/>
              </p:ext>
            </p:extLst>
          </p:nvPr>
        </p:nvGraphicFramePr>
        <p:xfrm>
          <a:off x="406395" y="1218982"/>
          <a:ext cx="11379200" cy="3957635"/>
        </p:xfrm>
        <a:graphic>
          <a:graphicData uri="http://schemas.openxmlformats.org/drawingml/2006/table">
            <a:tbl>
              <a:tblPr firstRow="1" bandRow="1">
                <a:noFill/>
                <a:tableStyleId>{7454BA81-B949-413A-94C4-3FCC4FE71DBD}</a:tableStyleId>
              </a:tblPr>
              <a:tblGrid>
                <a:gridCol w="6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endParaRPr sz="1400" u="none" strike="noStrike" cap="none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 Acara</a:t>
                      </a:r>
                      <a:endParaRPr sz="1400" u="none" strike="noStrike" cap="none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Departemen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15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10.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CREATION 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DPWP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CREATION 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membekali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ilmu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wawasan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tentang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kreativitas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inovasi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era digital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.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Tujuan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mendorong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mengembangkan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kreativitas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inovasi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era digital agar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mendukung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lahirnya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ide-ide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baru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juga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inovatif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,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juga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melatih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crictical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thinking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Melalui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memiliki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ide ide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inovatif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dikembangkan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menjadi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proyek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nyata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mendukung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mengikuti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PKM (Program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Kreativitas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). Program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dibuat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selama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hari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yaitu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: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 1 : Seminar,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mengundang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narasumber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membahas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tentang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bagaimana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membangun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jiwa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kreativitas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inovatif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berkarya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era digital.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 2 :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talkshow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mengundang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narasumber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berhasil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menciptakan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inovasi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berbagi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pengalaman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 3 : Workshop,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mengadakan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workshop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interaktif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tentang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strategi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membangun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kreativitas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juga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melakukan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brainstorming,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membuat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mindmapping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menghasilkan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ide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inovatif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" name="Google Shape;107;g229e0bb041e_0_0"/>
          <p:cNvSpPr txBox="1"/>
          <p:nvPr/>
        </p:nvSpPr>
        <p:spPr>
          <a:xfrm>
            <a:off x="1945345" y="584201"/>
            <a:ext cx="8301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RANCANGAN PROKER (OK) 202</a:t>
            </a:r>
            <a:r>
              <a:rPr lang="en-US" sz="3200" b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-US" sz="3200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/202</a:t>
            </a:r>
            <a:r>
              <a:rPr lang="en-US" sz="3200" b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84200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767725" y="348150"/>
            <a:ext cx="980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lang="en-US" sz="2667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Visi</a:t>
            </a:r>
            <a:endParaRPr sz="2667" b="1" i="0" u="none" strike="noStrike" cap="none">
              <a:solidFill>
                <a:srgbClr val="FFC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745750" y="2789364"/>
            <a:ext cx="1024639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lang="en-US" sz="2667" b="1" i="0" u="none" strike="noStrike" cap="none" dirty="0" err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Misi</a:t>
            </a:r>
            <a:endParaRPr sz="2667" b="1" i="0" u="none" strike="noStrike" cap="none" dirty="0">
              <a:solidFill>
                <a:srgbClr val="FFC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872700" y="850949"/>
            <a:ext cx="10347300" cy="1820062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872690" y="3321504"/>
            <a:ext cx="10347300" cy="2309451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FC035-8E8A-02D1-E623-1C3D8750FCA7}"/>
              </a:ext>
            </a:extLst>
          </p:cNvPr>
          <p:cNvSpPr txBox="1"/>
          <p:nvPr/>
        </p:nvSpPr>
        <p:spPr>
          <a:xfrm>
            <a:off x="872690" y="887046"/>
            <a:ext cx="102479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INNOVATIVE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n-US" sz="1600" dirty="0" err="1">
                <a:solidFill>
                  <a:schemeClr val="bg1"/>
                </a:solidFill>
              </a:rPr>
              <a:t>Menjadikan</a:t>
            </a:r>
            <a:r>
              <a:rPr lang="en-US" sz="1600" dirty="0">
                <a:solidFill>
                  <a:schemeClr val="bg1"/>
                </a:solidFill>
              </a:rPr>
              <a:t> BEM </a:t>
            </a:r>
            <a:r>
              <a:rPr lang="en-US" sz="1600" dirty="0" err="1">
                <a:solidFill>
                  <a:schemeClr val="bg1"/>
                </a:solidFill>
              </a:rPr>
              <a:t>sebagai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organisasi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b="1" dirty="0">
                <a:solidFill>
                  <a:schemeClr val="bg1"/>
                </a:solidFill>
              </a:rPr>
              <a:t>INOVATIF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mewadahi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melayani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serta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mendukung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pengembangan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berbagai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aspek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melalui</a:t>
            </a:r>
            <a:r>
              <a:rPr lang="en-US" sz="1600" dirty="0">
                <a:solidFill>
                  <a:schemeClr val="bg1"/>
                </a:solidFill>
              </a:rPr>
              <a:t> program </a:t>
            </a:r>
            <a:r>
              <a:rPr lang="en-US" sz="1600" dirty="0" err="1">
                <a:solidFill>
                  <a:schemeClr val="bg1"/>
                </a:solidFill>
              </a:rPr>
              <a:t>kerja</a:t>
            </a:r>
            <a:r>
              <a:rPr lang="en-US" sz="1600" dirty="0">
                <a:solidFill>
                  <a:schemeClr val="bg1"/>
                </a:solidFill>
              </a:rPr>
              <a:t> agar </a:t>
            </a:r>
            <a:r>
              <a:rPr lang="en-US" sz="1600" dirty="0" err="1">
                <a:solidFill>
                  <a:schemeClr val="bg1"/>
                </a:solidFill>
              </a:rPr>
              <a:t>terwujudnya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berintegritas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b="1" dirty="0" err="1">
                <a:solidFill>
                  <a:schemeClr val="bg1"/>
                </a:solidFill>
              </a:rPr>
              <a:t>berkarakter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b="1" dirty="0" err="1">
                <a:solidFill>
                  <a:schemeClr val="bg1"/>
                </a:solidFill>
              </a:rPr>
              <a:t>cerdas</a:t>
            </a:r>
            <a:r>
              <a:rPr lang="en-US" sz="1600" dirty="0">
                <a:solidFill>
                  <a:schemeClr val="bg1"/>
                </a:solidFill>
              </a:rPr>
              <a:t>, dan </a:t>
            </a:r>
            <a:r>
              <a:rPr lang="en-US" sz="1600" b="1" dirty="0" err="1">
                <a:solidFill>
                  <a:schemeClr val="bg1"/>
                </a:solidFill>
              </a:rPr>
              <a:t>berkualitas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87BDD-D6B3-9C36-1B3D-AD56E2EFC5D3}"/>
              </a:ext>
            </a:extLst>
          </p:cNvPr>
          <p:cNvSpPr txBox="1"/>
          <p:nvPr/>
        </p:nvSpPr>
        <p:spPr>
          <a:xfrm>
            <a:off x="872690" y="3321505"/>
            <a:ext cx="103473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chemeClr val="bg1"/>
                </a:solidFill>
              </a:rPr>
              <a:t>MIND</a:t>
            </a:r>
            <a:r>
              <a:rPr lang="en-US" sz="1800" dirty="0">
                <a:solidFill>
                  <a:schemeClr val="bg1"/>
                </a:solidFill>
              </a:rPr>
              <a:t> – </a:t>
            </a:r>
            <a:r>
              <a:rPr lang="en-US" sz="1800" b="1" u="sng" dirty="0">
                <a:solidFill>
                  <a:schemeClr val="bg1"/>
                </a:solidFill>
              </a:rPr>
              <a:t>M</a:t>
            </a:r>
            <a:r>
              <a:rPr lang="en-US" sz="1800" dirty="0">
                <a:solidFill>
                  <a:schemeClr val="bg1"/>
                </a:solidFill>
              </a:rPr>
              <a:t>orality, </a:t>
            </a:r>
            <a:r>
              <a:rPr lang="en-US" sz="1800" b="1" u="sng" dirty="0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nspire, </a:t>
            </a:r>
            <a:r>
              <a:rPr lang="en-US" sz="1800" b="1" u="sng" dirty="0">
                <a:solidFill>
                  <a:schemeClr val="bg1"/>
                </a:solidFill>
              </a:rPr>
              <a:t>N</a:t>
            </a:r>
            <a:r>
              <a:rPr lang="en-US" sz="1800" dirty="0">
                <a:solidFill>
                  <a:schemeClr val="bg1"/>
                </a:solidFill>
              </a:rPr>
              <a:t>avigate, </a:t>
            </a:r>
            <a:r>
              <a:rPr lang="en-US" sz="1800" b="1" u="sng" dirty="0">
                <a:solidFill>
                  <a:schemeClr val="bg1"/>
                </a:solidFill>
              </a:rPr>
              <a:t>D</a:t>
            </a:r>
            <a:r>
              <a:rPr lang="en-US" sz="1800" dirty="0">
                <a:solidFill>
                  <a:schemeClr val="bg1"/>
                </a:solidFill>
              </a:rPr>
              <a:t>evelop</a:t>
            </a:r>
          </a:p>
          <a:p>
            <a:pPr algn="just"/>
            <a:r>
              <a:rPr lang="en-US" sz="1600" b="1" u="sng" dirty="0">
                <a:solidFill>
                  <a:schemeClr val="bg1"/>
                </a:solidFill>
              </a:rPr>
              <a:t>M</a:t>
            </a:r>
            <a:r>
              <a:rPr lang="en-US" sz="1600" b="1" dirty="0">
                <a:solidFill>
                  <a:schemeClr val="bg1"/>
                </a:solidFill>
              </a:rPr>
              <a:t>orality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Membentuk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menjadi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pribadi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menjunjung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tinggi</a:t>
            </a:r>
            <a:r>
              <a:rPr lang="en-US" sz="1600" dirty="0">
                <a:solidFill>
                  <a:schemeClr val="bg1"/>
                </a:solidFill>
              </a:rPr>
              <a:t> moral dan tata krama </a:t>
            </a:r>
            <a:r>
              <a:rPr lang="en-US" sz="1600" dirty="0" err="1">
                <a:solidFill>
                  <a:schemeClr val="bg1"/>
                </a:solidFill>
              </a:rPr>
              <a:t>guna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menjadi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berakhlak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mulia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berintegritas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1600" b="1" u="sng" dirty="0">
                <a:solidFill>
                  <a:schemeClr val="bg1"/>
                </a:solidFill>
              </a:rPr>
              <a:t>I</a:t>
            </a:r>
            <a:r>
              <a:rPr lang="en-US" sz="1600" b="1" dirty="0">
                <a:solidFill>
                  <a:schemeClr val="bg1"/>
                </a:solidFill>
              </a:rPr>
              <a:t>nspire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Menginspirasi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agar </a:t>
            </a:r>
            <a:r>
              <a:rPr lang="en-US" sz="1600" dirty="0" err="1">
                <a:solidFill>
                  <a:schemeClr val="bg1"/>
                </a:solidFill>
              </a:rPr>
              <a:t>berkeinginan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terus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berkembang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berbagai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aspek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melalui</a:t>
            </a:r>
            <a:r>
              <a:rPr lang="en-US" sz="1600" dirty="0">
                <a:solidFill>
                  <a:schemeClr val="bg1"/>
                </a:solidFill>
              </a:rPr>
              <a:t> program </a:t>
            </a:r>
            <a:r>
              <a:rPr lang="en-US" sz="1600" dirty="0" err="1">
                <a:solidFill>
                  <a:schemeClr val="bg1"/>
                </a:solidFill>
              </a:rPr>
              <a:t>kerja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disediakan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guna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membentuk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berkarakter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berkualitas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1600" b="1" u="sng" dirty="0">
                <a:solidFill>
                  <a:schemeClr val="bg1"/>
                </a:solidFill>
              </a:rPr>
              <a:t>N</a:t>
            </a:r>
            <a:r>
              <a:rPr lang="en-US" sz="1600" b="1" dirty="0">
                <a:solidFill>
                  <a:schemeClr val="bg1"/>
                </a:solidFill>
              </a:rPr>
              <a:t>avigate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Menuntun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mengarahkan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agar </a:t>
            </a:r>
            <a:r>
              <a:rPr lang="en-US" sz="1600" dirty="0" err="1">
                <a:solidFill>
                  <a:schemeClr val="bg1"/>
                </a:solidFill>
              </a:rPr>
              <a:t>dapat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berperan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aktif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baik</a:t>
            </a:r>
            <a:r>
              <a:rPr lang="en-US" sz="1600" dirty="0">
                <a:solidFill>
                  <a:schemeClr val="bg1"/>
                </a:solidFill>
              </a:rPr>
              <a:t> di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maupun</a:t>
            </a:r>
            <a:r>
              <a:rPr lang="en-US" sz="1600" dirty="0">
                <a:solidFill>
                  <a:schemeClr val="bg1"/>
                </a:solidFill>
              </a:rPr>
              <a:t> di </a:t>
            </a:r>
            <a:r>
              <a:rPr lang="en-US" sz="1600" dirty="0" err="1">
                <a:solidFill>
                  <a:schemeClr val="bg1"/>
                </a:solidFill>
              </a:rPr>
              <a:t>luar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kampus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guna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melatih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kemampuan</a:t>
            </a:r>
            <a:r>
              <a:rPr lang="en-US" sz="1600" dirty="0">
                <a:solidFill>
                  <a:schemeClr val="bg1"/>
                </a:solidFill>
              </a:rPr>
              <a:t> agar </a:t>
            </a:r>
            <a:r>
              <a:rPr lang="en-US" sz="1600" dirty="0" err="1">
                <a:solidFill>
                  <a:schemeClr val="bg1"/>
                </a:solidFill>
              </a:rPr>
              <a:t>dapat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mengenali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potensi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diri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en-US" sz="1600" b="1" u="sng" dirty="0">
              <a:solidFill>
                <a:schemeClr val="bg1"/>
              </a:solidFill>
            </a:endParaRPr>
          </a:p>
          <a:p>
            <a:pPr algn="just"/>
            <a:r>
              <a:rPr lang="en-US" sz="1600" b="1" u="sng" dirty="0">
                <a:solidFill>
                  <a:schemeClr val="bg1"/>
                </a:solidFill>
              </a:rPr>
              <a:t>D</a:t>
            </a:r>
            <a:r>
              <a:rPr lang="en-US" sz="1600" b="1" dirty="0">
                <a:solidFill>
                  <a:schemeClr val="bg1"/>
                </a:solidFill>
              </a:rPr>
              <a:t>evelop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Mengembangkan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menghasilkan</a:t>
            </a:r>
            <a:r>
              <a:rPr lang="en-US" sz="1600" dirty="0">
                <a:solidFill>
                  <a:schemeClr val="bg1"/>
                </a:solidFill>
              </a:rPr>
              <a:t> program </a:t>
            </a:r>
            <a:r>
              <a:rPr lang="en-US" sz="1600" dirty="0" err="1">
                <a:solidFill>
                  <a:schemeClr val="bg1"/>
                </a:solidFill>
              </a:rPr>
              <a:t>kerja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berkualitas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inovatif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guna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mendukung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pengembangan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5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3"/>
          <p:cNvGraphicFramePr/>
          <p:nvPr>
            <p:extLst>
              <p:ext uri="{D42A27DB-BD31-4B8C-83A1-F6EECF244321}">
                <p14:modId xmlns:p14="http://schemas.microsoft.com/office/powerpoint/2010/main" val="413629648"/>
              </p:ext>
            </p:extLst>
          </p:nvPr>
        </p:nvGraphicFramePr>
        <p:xfrm>
          <a:off x="406395" y="1497980"/>
          <a:ext cx="11379200" cy="4020319"/>
        </p:xfrm>
        <a:graphic>
          <a:graphicData uri="http://schemas.openxmlformats.org/drawingml/2006/table">
            <a:tbl>
              <a:tblPr firstRow="1" bandRow="1">
                <a:noFill/>
                <a:tableStyleId>{7454BA81-B949-413A-94C4-3FCC4FE71DBD}</a:tableStyleId>
              </a:tblPr>
              <a:tblGrid>
                <a:gridCol w="6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7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4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endParaRPr sz="1400" u="none" strike="noStrike" cap="none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 Acara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Departemen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04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1.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Club Expo 2023 – DISCOVER THE UNREVEALED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HUBIN, UKM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Club Expo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memperkenalkan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UKM (Unit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Kegiatan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UPH Campus Medan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kepada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tagline </a:t>
                      </a:r>
                      <a:r>
                        <a:rPr lang="en-US" sz="13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“DISCOVER THE UNREVEALED” 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berarti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mencoba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mencari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minat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mengembangkan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bakat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miliki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bergabung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UKM UKM 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tersedia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Terdapat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17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jenis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UKM di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UPH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Medan. Event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juga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terdapat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stan - stan 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memperkenalkan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UKM 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terdapat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UPH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Medan.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Rencananya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dilaksanakan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hari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terdapat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seminar dan stan 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diselenggarakan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UPH Medan Campus pada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September.</a:t>
                      </a:r>
                      <a:endParaRPr lang="en-US" sz="1300" u="none" strike="noStrike" cap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2.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ONE-UPH MERCHANDISE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HUBEKS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ONE-UPH MERCHANDISE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merupakan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program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dibuat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oleh HUBEKS BEM-UPH MDN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berkolaborasi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BEM-UPH LV dan BEM-UPH SBY.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Tujuan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dari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event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ini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menyediakan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merchandise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eksklusif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dari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UPH. Merchandise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dapat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dibeli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sistem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Pre-Order dan juga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dari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stan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dibagi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menjadi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2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sesi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yaitu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: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Sesi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pertama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menyediakan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merchandise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Totebag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 Cardholder, dan Lanyard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membuka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stan pada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saat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stan Student Club Expo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berlangung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 pada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bulan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September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Sesi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kedua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menyediakan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merchandise Hoodie, Topi dan tumbler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dibuka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stan pada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saat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UPH MEDAN CUP 2024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berlangsung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agar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publik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juga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dapat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membeli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merchandise pada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bulan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January.</a:t>
                      </a:r>
                      <a:endParaRPr lang="en-US" sz="130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" name="Google Shape;101;p3"/>
          <p:cNvSpPr txBox="1"/>
          <p:nvPr/>
        </p:nvSpPr>
        <p:spPr>
          <a:xfrm>
            <a:off x="1945345" y="584201"/>
            <a:ext cx="8301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RANCANGAN PROKER (OK) 202</a:t>
            </a:r>
            <a:r>
              <a:rPr lang="en-US" sz="3200" b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-US" sz="3200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/202</a:t>
            </a:r>
            <a:r>
              <a:rPr lang="en-US" sz="3200" b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32029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3"/>
          <p:cNvGraphicFramePr/>
          <p:nvPr>
            <p:extLst>
              <p:ext uri="{D42A27DB-BD31-4B8C-83A1-F6EECF244321}">
                <p14:modId xmlns:p14="http://schemas.microsoft.com/office/powerpoint/2010/main" val="730553494"/>
              </p:ext>
            </p:extLst>
          </p:nvPr>
        </p:nvGraphicFramePr>
        <p:xfrm>
          <a:off x="406395" y="1554213"/>
          <a:ext cx="11379200" cy="3515675"/>
        </p:xfrm>
        <a:graphic>
          <a:graphicData uri="http://schemas.openxmlformats.org/drawingml/2006/table">
            <a:tbl>
              <a:tblPr firstRow="1" bandRow="1">
                <a:noFill/>
                <a:tableStyleId>{7454BA81-B949-413A-94C4-3FCC4FE71DBD}</a:tableStyleId>
              </a:tblPr>
              <a:tblGrid>
                <a:gridCol w="6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2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endParaRPr lang="en-US"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 Acara</a:t>
                      </a:r>
                      <a:endParaRPr lang="en-US"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Departemen</a:t>
                      </a:r>
                      <a:endParaRPr lang="en-US"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endParaRPr lang="en-US"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8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3.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Development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PeDe</a:t>
                      </a: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POMA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Development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membekali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ilmu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atau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wawasan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tentang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pentingnya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pengembangan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berbagai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aspek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kepada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mengundang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narasumber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berpengalaman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tema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“THINK BIG AND ACT NOW” 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yang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berarti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berpikir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secara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luas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lakukan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mulai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dari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sekarang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agar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menjadi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pribadi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yang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memiliki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wawasan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yang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luas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berkualitas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, dan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memiliki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pengalaman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yang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banyak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.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Tujuan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dari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program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ini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adalah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agar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mahasiswa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/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dapat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mengembangkan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diri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guna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menjadi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mahasiswa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/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yang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berkualitas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membentuk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karakter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yang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positif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kuat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sehat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. Program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kerja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ini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dilaksanakan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selama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3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hari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topik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yang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berbeda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–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beda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setiap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harinya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yaitu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: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Day 1 :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tema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“ADVANCED MINDSET” yang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membahas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tentang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pengembangan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pola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pikir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 agar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lebih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terdorong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aktif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percaya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berani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mencoba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hal-hal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baru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maupun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luar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pada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November.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 2 :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”HEALTHY FOR LIFE”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membahas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tentang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pentingnya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kesehatan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fisik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mental pada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November.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 3 :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mengadakan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workshop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berhubungan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pengembangan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pada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bulan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November. </a:t>
                      </a:r>
                      <a:endParaRPr lang="en-US" sz="1300" u="none" strike="noStrike" cap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" name="Google Shape;101;p3"/>
          <p:cNvSpPr txBox="1"/>
          <p:nvPr/>
        </p:nvSpPr>
        <p:spPr>
          <a:xfrm>
            <a:off x="1945345" y="584201"/>
            <a:ext cx="8301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RANCANGAN PROKER (OK) 202</a:t>
            </a:r>
            <a:r>
              <a:rPr lang="en-US" sz="3200" b="1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-US" sz="3200" b="1" i="0" u="none" strike="noStrike" cap="none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/202</a:t>
            </a:r>
            <a:r>
              <a:rPr lang="en-US" sz="3200" b="1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8544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3"/>
          <p:cNvGraphicFramePr/>
          <p:nvPr>
            <p:extLst>
              <p:ext uri="{D42A27DB-BD31-4B8C-83A1-F6EECF244321}">
                <p14:modId xmlns:p14="http://schemas.microsoft.com/office/powerpoint/2010/main" val="834346631"/>
              </p:ext>
            </p:extLst>
          </p:nvPr>
        </p:nvGraphicFramePr>
        <p:xfrm>
          <a:off x="406395" y="1662497"/>
          <a:ext cx="11379200" cy="3439455"/>
        </p:xfrm>
        <a:graphic>
          <a:graphicData uri="http://schemas.openxmlformats.org/drawingml/2006/table">
            <a:tbl>
              <a:tblPr firstRow="1" bandRow="1">
                <a:noFill/>
                <a:tableStyleId>{7454BA81-B949-413A-94C4-3FCC4FE71DBD}</a:tableStyleId>
              </a:tblPr>
              <a:tblGrid>
                <a:gridCol w="6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2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endParaRPr lang="en-US"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 Acara</a:t>
                      </a:r>
                      <a:endParaRPr lang="en-US"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Departemen</a:t>
                      </a:r>
                      <a:endParaRPr lang="en-US"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endParaRPr lang="en-US"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8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4.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10.000 </a:t>
                      </a: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Kebaikan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DIMAS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10.000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kebaikan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platform 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dimana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semua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berdonasi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hanya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bentuk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uang dan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makanan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namun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berupa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barang-barang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masih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layak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digunakan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kepada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masyarakat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membutuhkan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kita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meningkatkan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kepedulian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kepekaan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kita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terhadap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orang orang 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membutuhkan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.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berpartisipasi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10.000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kebaikan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memberikan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dampak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baik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sangat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besar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bagi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membutuhkan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Kegiatan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dilakukan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panti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asuhan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juga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membagikan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kepada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masyarakat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membutuhkan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jalan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jalan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di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daerah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membutuhkan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 Donation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dibuka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pada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November-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Januari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Penyerahan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atau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barang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donasi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diberikan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pada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Januari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9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5.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BLOOD DONATION 2023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DIMAS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BLOOD DONATION 2023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donor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darah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kepada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membutuhkan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karena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dibilang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Indonesia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masih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darurat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kantong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darah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b="1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“Sharing is Caring”</a:t>
                      </a:r>
                      <a:r>
                        <a:rPr lang="en-US" sz="1300" b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300" b="1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Tujuannya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mendonorkan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darah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kepada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masyarakat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membutuhkan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Donor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darah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terbuka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umum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dilaksanakan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selama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hari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UPH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Medan. Program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berkolaborasi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Siloam Hospital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dibuat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pada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Oktober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" name="Google Shape;101;p3"/>
          <p:cNvSpPr txBox="1"/>
          <p:nvPr/>
        </p:nvSpPr>
        <p:spPr>
          <a:xfrm>
            <a:off x="1945345" y="584201"/>
            <a:ext cx="8301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RANCANGAN PROKER (OK) 202</a:t>
            </a:r>
            <a:r>
              <a:rPr lang="en-US" sz="3200" b="1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-US" sz="3200" b="1" i="0" u="none" strike="noStrike" cap="none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/202</a:t>
            </a:r>
            <a:r>
              <a:rPr lang="en-US" sz="3200" b="1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16369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3"/>
          <p:cNvGraphicFramePr/>
          <p:nvPr>
            <p:extLst>
              <p:ext uri="{D42A27DB-BD31-4B8C-83A1-F6EECF244321}">
                <p14:modId xmlns:p14="http://schemas.microsoft.com/office/powerpoint/2010/main" val="1114015607"/>
              </p:ext>
            </p:extLst>
          </p:nvPr>
        </p:nvGraphicFramePr>
        <p:xfrm>
          <a:off x="406400" y="1171338"/>
          <a:ext cx="11379200" cy="4545779"/>
        </p:xfrm>
        <a:graphic>
          <a:graphicData uri="http://schemas.openxmlformats.org/drawingml/2006/table">
            <a:tbl>
              <a:tblPr firstRow="1" bandRow="1">
                <a:noFill/>
                <a:tableStyleId>{7454BA81-B949-413A-94C4-3FCC4FE71DBD}</a:tableStyleId>
              </a:tblPr>
              <a:tblGrid>
                <a:gridCol w="6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4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endParaRPr sz="1400" u="none" strike="noStrike" cap="none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 Acara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Departemen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63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5.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BLOOD DONATION 2023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DIMAS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BLOOD DONATION 2023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donor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darah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kepada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membutuhkan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karena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dibilang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Indonesia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masih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darurat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kantong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darah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b="1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“Sharing is Caring”</a:t>
                      </a:r>
                      <a:r>
                        <a:rPr lang="en-US" sz="1300" b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300" b="1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Tujuannya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mendonorkan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darah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kepada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masyarakat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membutuhkan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Donor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darah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terbuka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umum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dilaksanakan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selama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hari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UPH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Medan Program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berkolaborasi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Siloam Hospital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dibuat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pada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December.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6.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lang="en-US"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DPWP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berfokus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memberikan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wawasan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atau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tips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kepada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tentang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dunia startup dan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kewirausahaan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Program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bertujuan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membantu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memahami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konsep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praktis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langkah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–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langkah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dasar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memulai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bisnis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atau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startup dan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memberikan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pandangan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bagaimana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dunia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bisnis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atau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startup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bekerja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Rencana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dibuat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selama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hari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yaitu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terdapat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talkshow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seminar dan workshop.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talkshow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mendungang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narasumber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membangikan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pengalaman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strategi dan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pandangan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kepada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tentang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dunia startup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atau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bisnis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seminar 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bertemakan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“Digitalization Business” </a:t>
                      </a:r>
                      <a:r>
                        <a:rPr lang="en-US" sz="1300" b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3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b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mengundang</a:t>
                      </a:r>
                      <a:r>
                        <a:rPr lang="en-US" sz="13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b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narasumber</a:t>
                      </a:r>
                      <a:r>
                        <a:rPr lang="en-US" sz="13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membahas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tentang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Bisnis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era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digitalisasi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Dan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workshop di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kompetisi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dimana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membuat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mempresentasikan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ide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bisnis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inovatif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inspiratif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dinilai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oleh para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narasumber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berpengalaman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menguji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mengembangkan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ide ide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inovatif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" name="Google Shape;101;p3"/>
          <p:cNvSpPr txBox="1"/>
          <p:nvPr/>
        </p:nvSpPr>
        <p:spPr>
          <a:xfrm>
            <a:off x="1945345" y="584201"/>
            <a:ext cx="8301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RANCANGAN PROKER (OK) 202</a:t>
            </a:r>
            <a:r>
              <a:rPr lang="en-US" sz="3200" b="1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-US" sz="3200" b="1" i="0" u="none" strike="noStrike" cap="none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/202</a:t>
            </a:r>
            <a:r>
              <a:rPr lang="en-US" sz="3200" b="1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6490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3"/>
          <p:cNvGraphicFramePr/>
          <p:nvPr>
            <p:extLst>
              <p:ext uri="{D42A27DB-BD31-4B8C-83A1-F6EECF244321}">
                <p14:modId xmlns:p14="http://schemas.microsoft.com/office/powerpoint/2010/main" val="2736059746"/>
              </p:ext>
            </p:extLst>
          </p:nvPr>
        </p:nvGraphicFramePr>
        <p:xfrm>
          <a:off x="406400" y="1111178"/>
          <a:ext cx="11379200" cy="4628175"/>
        </p:xfrm>
        <a:graphic>
          <a:graphicData uri="http://schemas.openxmlformats.org/drawingml/2006/table">
            <a:tbl>
              <a:tblPr firstRow="1" bandRow="1">
                <a:noFill/>
                <a:tableStyleId>{7454BA81-B949-413A-94C4-3FCC4FE71DBD}</a:tableStyleId>
              </a:tblPr>
              <a:tblGrid>
                <a:gridCol w="6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4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endParaRPr sz="1400" u="none" strike="noStrike" cap="none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 Acara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Departemen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63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6.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UPH MEDAN CUP 2024 – Chase Your Dream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HUBIN, HUBEKS, UKM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UPH MEDAN CUP 2024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dimana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menunjukkan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skill-skill dan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talenta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melalui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kompetisi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diadakan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merepresentasikan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UPH dan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dilaksanakan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sesuai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Universitas dan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Organisasi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“Chase Your Dreams” 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berarti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membantu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mengejar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mimpi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cita-cita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skill dan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talenta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miliki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Kegiatan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diikuti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oleh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UPH dan juga oleh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publik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Tujuan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menyalurkan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bakat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mengembangkan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potensi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juga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kegiatan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menarik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tarik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publik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terhadap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UPH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Medan. Event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juga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terdapat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penonton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dihadiri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oleh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UPH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Medan dan juga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public.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Rencananya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menambahkan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kompetisi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debat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design, programming,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catur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pidato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diselenggarakan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UPH Medan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pada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Januari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Februari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7.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Uriah Tutoring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DIMAS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Uriah Tutoring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dibuat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sebagai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platform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pembelajaran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mengedukasi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anak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anak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panti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asuhan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masyarakat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kami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memberikan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ilmu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pengetahuan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kepada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anak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anak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masyarakat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guna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meningkatkan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wawasan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menjadikan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anak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anak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masyarakat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cerdas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berkualitas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event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kami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menyebarkan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hal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hal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positif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kepada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banyak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orang dan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memberikan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pengaruh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positif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kepada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hidup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orang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banyak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Rencananya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membawakan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topik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tentang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teknologi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Dilaksanakannya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event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Panti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Asuhan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Medan pada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Februari-Maret</a:t>
                      </a:r>
                      <a:endParaRPr lang="en-US" sz="1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" name="Google Shape;101;p3"/>
          <p:cNvSpPr txBox="1"/>
          <p:nvPr/>
        </p:nvSpPr>
        <p:spPr>
          <a:xfrm>
            <a:off x="1945345" y="584201"/>
            <a:ext cx="8301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RANCANGAN PROKER (OK) 202</a:t>
            </a:r>
            <a:r>
              <a:rPr lang="en-US" sz="3200" b="1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-US" sz="3200" b="1" i="0" u="none" strike="noStrike" cap="none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/202</a:t>
            </a:r>
            <a:r>
              <a:rPr lang="en-US" sz="3200" b="1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86365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3"/>
          <p:cNvGraphicFramePr/>
          <p:nvPr>
            <p:extLst>
              <p:ext uri="{D42A27DB-BD31-4B8C-83A1-F6EECF244321}">
                <p14:modId xmlns:p14="http://schemas.microsoft.com/office/powerpoint/2010/main" val="3339660971"/>
              </p:ext>
            </p:extLst>
          </p:nvPr>
        </p:nvGraphicFramePr>
        <p:xfrm>
          <a:off x="406400" y="1303690"/>
          <a:ext cx="11373738" cy="3515675"/>
        </p:xfrm>
        <a:graphic>
          <a:graphicData uri="http://schemas.openxmlformats.org/drawingml/2006/table">
            <a:tbl>
              <a:tblPr firstRow="1" bandRow="1">
                <a:noFill/>
                <a:tableStyleId>{7454BA81-B949-413A-94C4-3FCC4FE71DBD}</a:tableStyleId>
              </a:tblPr>
              <a:tblGrid>
                <a:gridCol w="67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4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 Acara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Departemen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63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7.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Exploring the Technology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HUBEKS, SISTECH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Exploring the Technology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dirancang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memperkenalkan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seberapa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pentingnya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teknologi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perkembangan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teknologi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pada zaman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sekarang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lingkungan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masyarakat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mungkin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belum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begitu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mengenal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teknologi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kami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membekali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ilmu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tentang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teknologi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perkembangan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teknologi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kepada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masyarakat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guna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menambah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wawasan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tentang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teknologi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mengerjakan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sesuatu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lebih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efektif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berhasil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teknologi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Program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dibuat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menjadi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seminar, workshop dan exhibition.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seminar kami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mengundang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narasumber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membahas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tentang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teknologi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zaman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sekarang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pada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Maret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workshop kami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mengundang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narasumber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mengadakan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pelatihan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penggunaan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perangkat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lunak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seperti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design dan programming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kepada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seluruh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pada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maret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.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exhibition kami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mengundang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perusahaan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–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perusahaan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teknologi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canggih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inovatif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dan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beragam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memperkenalkan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produk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juga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mempromosikan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karya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mahasiswaiI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bidang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teknologi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inspirasi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bagi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menciptakan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inovasi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baru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membuka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booth pada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Juni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" name="Google Shape;101;p3"/>
          <p:cNvSpPr txBox="1"/>
          <p:nvPr/>
        </p:nvSpPr>
        <p:spPr>
          <a:xfrm>
            <a:off x="1945345" y="584201"/>
            <a:ext cx="8301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RANCANGAN PROKER (OK) 202</a:t>
            </a:r>
            <a:r>
              <a:rPr lang="en-US" sz="3200" b="1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-US" sz="3200" b="1" i="0" u="none" strike="noStrike" cap="none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/202</a:t>
            </a:r>
            <a:r>
              <a:rPr lang="en-US" sz="3200" b="1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8647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g229e0bb041e_0_0"/>
          <p:cNvGraphicFramePr/>
          <p:nvPr>
            <p:extLst>
              <p:ext uri="{D42A27DB-BD31-4B8C-83A1-F6EECF244321}">
                <p14:modId xmlns:p14="http://schemas.microsoft.com/office/powerpoint/2010/main" val="3938158583"/>
              </p:ext>
            </p:extLst>
          </p:nvPr>
        </p:nvGraphicFramePr>
        <p:xfrm>
          <a:off x="406395" y="1391702"/>
          <a:ext cx="11379200" cy="4079535"/>
        </p:xfrm>
        <a:graphic>
          <a:graphicData uri="http://schemas.openxmlformats.org/drawingml/2006/table">
            <a:tbl>
              <a:tblPr firstRow="1" bandRow="1">
                <a:noFill/>
                <a:tableStyleId>{7454BA81-B949-413A-94C4-3FCC4FE71DBD}</a:tableStyleId>
              </a:tblPr>
              <a:tblGrid>
                <a:gridCol w="6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endParaRPr sz="1400" u="none" strike="noStrike" cap="none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 Acara</a:t>
                      </a:r>
                      <a:endParaRPr sz="1400" u="none" strike="noStrike" cap="none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Departemen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0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8.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AMBASSADORS OF UPH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2024 - ETHEREAL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BPH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AMBASSADORS of UPH MEDAN 2024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event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mengembangkan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meningkatkan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kualitas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hidup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tingkat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lebih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tinggi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menjadi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pribadi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berkualitas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luar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biasa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keinginan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melayani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tuhan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sesama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sepenuh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hati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tagline </a:t>
                      </a:r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“ETHEREAL” 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berarti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tunjukkan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kharismamu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Di event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terbagi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menjadi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training,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talkshow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audition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mencari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duta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mewakili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UPH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Medan.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Dilaksanakan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UPH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Medan pada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Februari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-April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9.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Studi</a:t>
                      </a: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Banding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MMXXIV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HUBEKS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Banding MMXXIV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berkolaborasi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BEM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lain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kita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membangun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relasi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lain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membahas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membagi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tentang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susunan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organisasi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program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pandangan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masing masing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berguna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kedepannya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kami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semua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mendapatkan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infromasi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ilmu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konsep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baru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kedepannya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berguna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mengembangkan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organisasi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Rencana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dilaksanaknnya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secara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online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melalui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zoom pada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Maret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" name="Google Shape;107;g229e0bb041e_0_0"/>
          <p:cNvSpPr txBox="1"/>
          <p:nvPr/>
        </p:nvSpPr>
        <p:spPr>
          <a:xfrm>
            <a:off x="1945345" y="584201"/>
            <a:ext cx="8301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RANCANGAN PROKER (OK) 202</a:t>
            </a:r>
            <a:r>
              <a:rPr lang="en-US" sz="3200" b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-US" sz="3200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/202</a:t>
            </a:r>
            <a:r>
              <a:rPr lang="en-US" sz="3200" b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25430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31751</TotalTime>
  <Words>2198</Words>
  <Application>Microsoft Macintosh PowerPoint</Application>
  <PresentationFormat>Widescreen</PresentationFormat>
  <Paragraphs>149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Proxima Nova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VICKY  DARMANA</cp:lastModifiedBy>
  <cp:revision>1</cp:revision>
  <dcterms:modified xsi:type="dcterms:W3CDTF">2023-06-02T18:09:54Z</dcterms:modified>
</cp:coreProperties>
</file>