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3" r:id="rId8"/>
    <p:sldId id="264"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4643F-A532-47C9-9F82-E987BF72606B}"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E5A4228A-7CA6-4D35-9D66-77DDA36F4C80}">
      <dgm:prSet phldrT="[Text]"/>
      <dgm:spPr/>
      <dgm:t>
        <a:bodyPr/>
        <a:lstStyle/>
        <a:p>
          <a:r>
            <a:rPr lang="en-US" dirty="0" smtClean="0"/>
            <a:t>Corpus</a:t>
          </a:r>
          <a:br>
            <a:rPr lang="en-US" dirty="0" smtClean="0"/>
          </a:br>
          <a:r>
            <a:rPr lang="en-US" dirty="0" smtClean="0"/>
            <a:t>NIPS 1987-2010</a:t>
          </a:r>
          <a:endParaRPr lang="en-US" dirty="0"/>
        </a:p>
      </dgm:t>
    </dgm:pt>
    <dgm:pt modelId="{01C3D9C8-4E16-4FE1-9225-BCF4A4894A52}" type="parTrans" cxnId="{72B241E7-610C-4C36-A4B5-7FC3FE30FB13}">
      <dgm:prSet/>
      <dgm:spPr/>
      <dgm:t>
        <a:bodyPr/>
        <a:lstStyle/>
        <a:p>
          <a:endParaRPr lang="en-US"/>
        </a:p>
      </dgm:t>
    </dgm:pt>
    <dgm:pt modelId="{D4F0EF71-20EB-4093-8E5B-6AE6D49847E6}" type="sibTrans" cxnId="{72B241E7-610C-4C36-A4B5-7FC3FE30FB13}">
      <dgm:prSet/>
      <dgm:spPr/>
      <dgm:t>
        <a:bodyPr/>
        <a:lstStyle/>
        <a:p>
          <a:endParaRPr lang="en-US"/>
        </a:p>
      </dgm:t>
    </dgm:pt>
    <dgm:pt modelId="{447BC88E-B1C1-4355-A917-66B07D638836}">
      <dgm:prSet phldrT="[Text]"/>
      <dgm:spPr/>
      <dgm:t>
        <a:bodyPr/>
        <a:lstStyle/>
        <a:p>
          <a:r>
            <a:rPr lang="en-US" dirty="0" smtClean="0"/>
            <a:t>Train Documents</a:t>
          </a:r>
          <a:br>
            <a:rPr lang="en-US" dirty="0" smtClean="0"/>
          </a:br>
          <a:r>
            <a:rPr lang="en-US" dirty="0" smtClean="0"/>
            <a:t>(90%)</a:t>
          </a:r>
          <a:endParaRPr lang="en-US" dirty="0"/>
        </a:p>
      </dgm:t>
    </dgm:pt>
    <dgm:pt modelId="{405DD647-1BD2-4F26-A846-56A1E02E9BC4}" type="parTrans" cxnId="{470C9D98-30F3-466D-872D-1521AE41EE79}">
      <dgm:prSet/>
      <dgm:spPr/>
      <dgm:t>
        <a:bodyPr/>
        <a:lstStyle/>
        <a:p>
          <a:endParaRPr lang="en-US"/>
        </a:p>
      </dgm:t>
    </dgm:pt>
    <dgm:pt modelId="{496AAA1F-9C29-4238-B728-8F7C996A4550}" type="sibTrans" cxnId="{470C9D98-30F3-466D-872D-1521AE41EE79}">
      <dgm:prSet/>
      <dgm:spPr/>
      <dgm:t>
        <a:bodyPr/>
        <a:lstStyle/>
        <a:p>
          <a:endParaRPr lang="en-US"/>
        </a:p>
      </dgm:t>
    </dgm:pt>
    <dgm:pt modelId="{CCF66E7D-DDF1-4495-B3FE-5DB98B05AC9C}">
      <dgm:prSet phldrT="[Text]"/>
      <dgm:spPr/>
      <dgm:t>
        <a:bodyPr/>
        <a:lstStyle/>
        <a:p>
          <a:r>
            <a:rPr lang="en-US" dirty="0" smtClean="0"/>
            <a:t>Maximum Similarity</a:t>
          </a:r>
          <a:endParaRPr lang="en-US" dirty="0"/>
        </a:p>
      </dgm:t>
    </dgm:pt>
    <dgm:pt modelId="{62411C23-B7D2-45E8-B15E-E6670F60DCAC}" type="parTrans" cxnId="{68EFF01F-6E59-4096-B819-EAA8CA62D70B}">
      <dgm:prSet/>
      <dgm:spPr/>
      <dgm:t>
        <a:bodyPr/>
        <a:lstStyle/>
        <a:p>
          <a:endParaRPr lang="en-US"/>
        </a:p>
      </dgm:t>
    </dgm:pt>
    <dgm:pt modelId="{4743BAA3-CC80-4666-86D7-3F25AE18FDA9}" type="sibTrans" cxnId="{68EFF01F-6E59-4096-B819-EAA8CA62D70B}">
      <dgm:prSet/>
      <dgm:spPr/>
      <dgm:t>
        <a:bodyPr/>
        <a:lstStyle/>
        <a:p>
          <a:endParaRPr lang="en-US"/>
        </a:p>
      </dgm:t>
    </dgm:pt>
    <dgm:pt modelId="{D4FE7715-009A-408C-8B0F-9FCF80DDDF6E}">
      <dgm:prSet phldrT="[Text]"/>
      <dgm:spPr/>
      <dgm:t>
        <a:bodyPr/>
        <a:lstStyle/>
        <a:p>
          <a:r>
            <a:rPr lang="en-US" dirty="0" smtClean="0"/>
            <a:t>Average Similarity</a:t>
          </a:r>
          <a:endParaRPr lang="en-US" dirty="0"/>
        </a:p>
      </dgm:t>
    </dgm:pt>
    <dgm:pt modelId="{6F9086A7-0B4D-4E54-9C57-725B9C4238EF}" type="parTrans" cxnId="{F54A3955-4E67-481F-A939-4CF186D784B2}">
      <dgm:prSet/>
      <dgm:spPr/>
      <dgm:t>
        <a:bodyPr/>
        <a:lstStyle/>
        <a:p>
          <a:endParaRPr lang="en-US"/>
        </a:p>
      </dgm:t>
    </dgm:pt>
    <dgm:pt modelId="{BE860839-33E7-4F72-89A0-0CF2FE7866B2}" type="sibTrans" cxnId="{F54A3955-4E67-481F-A939-4CF186D784B2}">
      <dgm:prSet/>
      <dgm:spPr/>
      <dgm:t>
        <a:bodyPr/>
        <a:lstStyle/>
        <a:p>
          <a:endParaRPr lang="en-US"/>
        </a:p>
      </dgm:t>
    </dgm:pt>
    <dgm:pt modelId="{F9B2E039-AB11-40C8-85BD-6FEBD655B473}">
      <dgm:prSet phldrT="[Text]"/>
      <dgm:spPr/>
      <dgm:t>
        <a:bodyPr/>
        <a:lstStyle/>
        <a:p>
          <a:r>
            <a:rPr lang="en-US" dirty="0" smtClean="0"/>
            <a:t>Test Documents</a:t>
          </a:r>
          <a:br>
            <a:rPr lang="en-US" dirty="0" smtClean="0"/>
          </a:br>
          <a:r>
            <a:rPr lang="en-US" dirty="0" smtClean="0"/>
            <a:t>(10%)</a:t>
          </a:r>
          <a:endParaRPr lang="en-US" dirty="0"/>
        </a:p>
      </dgm:t>
    </dgm:pt>
    <dgm:pt modelId="{C60E9964-50C8-47CE-846D-D6E26C0138BA}" type="parTrans" cxnId="{E4071D23-722B-46B4-BD36-FA66369390AA}">
      <dgm:prSet/>
      <dgm:spPr/>
      <dgm:t>
        <a:bodyPr/>
        <a:lstStyle/>
        <a:p>
          <a:endParaRPr lang="en-US"/>
        </a:p>
      </dgm:t>
    </dgm:pt>
    <dgm:pt modelId="{7860A8A9-F0FE-4FBF-89E3-D2B9201FEA6C}" type="sibTrans" cxnId="{E4071D23-722B-46B4-BD36-FA66369390AA}">
      <dgm:prSet/>
      <dgm:spPr/>
      <dgm:t>
        <a:bodyPr/>
        <a:lstStyle/>
        <a:p>
          <a:endParaRPr lang="en-US"/>
        </a:p>
      </dgm:t>
    </dgm:pt>
    <dgm:pt modelId="{8626DF16-47ED-43F8-914A-F31E326F40DC}">
      <dgm:prSet phldrT="[Text]"/>
      <dgm:spPr/>
      <dgm:t>
        <a:bodyPr/>
        <a:lstStyle/>
        <a:p>
          <a:r>
            <a:rPr lang="en-US" dirty="0" smtClean="0"/>
            <a:t>Dataset</a:t>
          </a:r>
          <a:endParaRPr lang="en-US" dirty="0"/>
        </a:p>
      </dgm:t>
    </dgm:pt>
    <dgm:pt modelId="{9D5820C7-88F4-45CC-B3F2-6CF0F08CDEED}" type="parTrans" cxnId="{D2E10591-2C84-4AB1-A9A4-EABA6F9DBE25}">
      <dgm:prSet/>
      <dgm:spPr/>
      <dgm:t>
        <a:bodyPr/>
        <a:lstStyle/>
        <a:p>
          <a:endParaRPr lang="en-US"/>
        </a:p>
      </dgm:t>
    </dgm:pt>
    <dgm:pt modelId="{02E47948-BDBD-452A-B29A-8D6FA83ADF91}" type="sibTrans" cxnId="{D2E10591-2C84-4AB1-A9A4-EABA6F9DBE25}">
      <dgm:prSet/>
      <dgm:spPr/>
      <dgm:t>
        <a:bodyPr/>
        <a:lstStyle/>
        <a:p>
          <a:endParaRPr lang="en-US"/>
        </a:p>
      </dgm:t>
    </dgm:pt>
    <dgm:pt modelId="{3DCB302C-C203-4322-B2F8-DED7ABE522AC}">
      <dgm:prSet phldrT="[Text]"/>
      <dgm:spPr/>
      <dgm:t>
        <a:bodyPr/>
        <a:lstStyle/>
        <a:p>
          <a:r>
            <a:rPr lang="en-US" dirty="0" smtClean="0"/>
            <a:t>TF-IDF </a:t>
          </a:r>
          <a:r>
            <a:rPr lang="en-US" dirty="0" err="1" smtClean="0"/>
            <a:t>Vectorizer</a:t>
          </a:r>
          <a:endParaRPr lang="en-US" dirty="0"/>
        </a:p>
      </dgm:t>
    </dgm:pt>
    <dgm:pt modelId="{34A38C20-46F8-45D3-8140-C9E72AB5716E}" type="parTrans" cxnId="{337F7341-423E-462A-BD2F-1B398B2D7C91}">
      <dgm:prSet/>
      <dgm:spPr/>
      <dgm:t>
        <a:bodyPr/>
        <a:lstStyle/>
        <a:p>
          <a:endParaRPr lang="en-US"/>
        </a:p>
      </dgm:t>
    </dgm:pt>
    <dgm:pt modelId="{E081265B-D8ED-4DD6-8776-1C368CA1AA67}" type="sibTrans" cxnId="{337F7341-423E-462A-BD2F-1B398B2D7C91}">
      <dgm:prSet/>
      <dgm:spPr/>
      <dgm:t>
        <a:bodyPr/>
        <a:lstStyle/>
        <a:p>
          <a:endParaRPr lang="en-US"/>
        </a:p>
      </dgm:t>
    </dgm:pt>
    <dgm:pt modelId="{A352C4AF-6501-4042-9C58-8937ABF73719}">
      <dgm:prSet phldrT="[Text]"/>
      <dgm:spPr/>
      <dgm:t>
        <a:bodyPr/>
        <a:lstStyle/>
        <a:p>
          <a:r>
            <a:rPr lang="en-US" dirty="0" smtClean="0"/>
            <a:t>Dataset Split</a:t>
          </a:r>
          <a:endParaRPr lang="en-US" dirty="0"/>
        </a:p>
      </dgm:t>
    </dgm:pt>
    <dgm:pt modelId="{B3A567B0-9902-4634-B279-46788D487206}" type="parTrans" cxnId="{E36EFDF6-FC8F-4B93-92DC-66F1D113151B}">
      <dgm:prSet/>
      <dgm:spPr/>
      <dgm:t>
        <a:bodyPr/>
        <a:lstStyle/>
        <a:p>
          <a:endParaRPr lang="en-US"/>
        </a:p>
      </dgm:t>
    </dgm:pt>
    <dgm:pt modelId="{B9763FCD-B4F4-40AA-B22B-7A56A4058D9B}" type="sibTrans" cxnId="{E36EFDF6-FC8F-4B93-92DC-66F1D113151B}">
      <dgm:prSet/>
      <dgm:spPr/>
      <dgm:t>
        <a:bodyPr/>
        <a:lstStyle/>
        <a:p>
          <a:endParaRPr lang="en-US"/>
        </a:p>
      </dgm:t>
    </dgm:pt>
    <dgm:pt modelId="{3E45AA8B-7FC4-48EE-9800-5291115416FC}">
      <dgm:prSet phldrT="[Text]"/>
      <dgm:spPr/>
      <dgm:t>
        <a:bodyPr/>
        <a:lstStyle/>
        <a:p>
          <a:r>
            <a:rPr lang="en-US" dirty="0" smtClean="0"/>
            <a:t>Term Document Co-occurrence Matrix</a:t>
          </a:r>
          <a:endParaRPr lang="en-US" dirty="0"/>
        </a:p>
      </dgm:t>
    </dgm:pt>
    <dgm:pt modelId="{AEE084EF-4413-4160-9C35-D590944C9142}" type="parTrans" cxnId="{3473D583-97ED-4A68-BA18-D1E40A7ECCCE}">
      <dgm:prSet/>
      <dgm:spPr/>
      <dgm:t>
        <a:bodyPr/>
        <a:lstStyle/>
        <a:p>
          <a:endParaRPr lang="en-US"/>
        </a:p>
      </dgm:t>
    </dgm:pt>
    <dgm:pt modelId="{6075B380-3232-4704-938E-7AA4FC309178}" type="sibTrans" cxnId="{3473D583-97ED-4A68-BA18-D1E40A7ECCCE}">
      <dgm:prSet/>
      <dgm:spPr/>
      <dgm:t>
        <a:bodyPr/>
        <a:lstStyle/>
        <a:p>
          <a:endParaRPr lang="en-US"/>
        </a:p>
      </dgm:t>
    </dgm:pt>
    <dgm:pt modelId="{F59C22B5-A207-401F-80CC-ED7E51AA0700}">
      <dgm:prSet phldrT="[Text]"/>
      <dgm:spPr/>
      <dgm:t>
        <a:bodyPr/>
        <a:lstStyle/>
        <a:p>
          <a:r>
            <a:rPr lang="en-US" dirty="0" smtClean="0"/>
            <a:t>Expertise Modelling</a:t>
          </a:r>
          <a:endParaRPr lang="en-US" dirty="0"/>
        </a:p>
      </dgm:t>
    </dgm:pt>
    <dgm:pt modelId="{798F7D26-9320-4A92-8816-FA60EE1090C1}" type="parTrans" cxnId="{88BB5E90-B3BB-4737-87F6-A47B7B4A9829}">
      <dgm:prSet/>
      <dgm:spPr/>
      <dgm:t>
        <a:bodyPr/>
        <a:lstStyle/>
        <a:p>
          <a:endParaRPr lang="en-US"/>
        </a:p>
      </dgm:t>
    </dgm:pt>
    <dgm:pt modelId="{B51114E9-07C1-44C6-8873-606C22648F64}" type="sibTrans" cxnId="{88BB5E90-B3BB-4737-87F6-A47B7B4A9829}">
      <dgm:prSet/>
      <dgm:spPr/>
      <dgm:t>
        <a:bodyPr/>
        <a:lstStyle/>
        <a:p>
          <a:endParaRPr lang="en-US"/>
        </a:p>
      </dgm:t>
    </dgm:pt>
    <dgm:pt modelId="{F87A506A-F4CD-4E10-989D-E215AE3BB1DD}">
      <dgm:prSet phldrT="[Text]"/>
      <dgm:spPr/>
      <dgm:t>
        <a:bodyPr/>
        <a:lstStyle/>
        <a:p>
          <a:r>
            <a:rPr lang="en-US" dirty="0" smtClean="0"/>
            <a:t>Concatenated Similarity</a:t>
          </a:r>
          <a:endParaRPr lang="en-US" dirty="0"/>
        </a:p>
      </dgm:t>
    </dgm:pt>
    <dgm:pt modelId="{C893B637-D7CA-4A87-B86E-AAD8F30F45A5}" type="parTrans" cxnId="{3E9ABCFE-2627-455B-A391-CDF76D8C3471}">
      <dgm:prSet/>
      <dgm:spPr/>
      <dgm:t>
        <a:bodyPr/>
        <a:lstStyle/>
        <a:p>
          <a:endParaRPr lang="en-US"/>
        </a:p>
      </dgm:t>
    </dgm:pt>
    <dgm:pt modelId="{10A190C7-882C-466D-AD88-4AF4B99109A0}" type="sibTrans" cxnId="{3E9ABCFE-2627-455B-A391-CDF76D8C3471}">
      <dgm:prSet/>
      <dgm:spPr/>
      <dgm:t>
        <a:bodyPr/>
        <a:lstStyle/>
        <a:p>
          <a:endParaRPr lang="en-US"/>
        </a:p>
      </dgm:t>
    </dgm:pt>
    <dgm:pt modelId="{0CFDE693-87AD-4120-B1A9-D2D7C337E77F}">
      <dgm:prSet phldrT="[Text]"/>
      <dgm:spPr/>
      <dgm:t>
        <a:bodyPr/>
        <a:lstStyle/>
        <a:p>
          <a:r>
            <a:rPr lang="en-US" dirty="0" smtClean="0"/>
            <a:t>Expertise Model</a:t>
          </a:r>
          <a:endParaRPr lang="en-US" dirty="0"/>
        </a:p>
      </dgm:t>
    </dgm:pt>
    <dgm:pt modelId="{AED22956-9650-40DC-8F12-7F631F54B5CC}" type="parTrans" cxnId="{CABFEEBE-8647-4451-83F7-212F547E2F37}">
      <dgm:prSet/>
      <dgm:spPr/>
      <dgm:t>
        <a:bodyPr/>
        <a:lstStyle/>
        <a:p>
          <a:endParaRPr lang="en-US"/>
        </a:p>
      </dgm:t>
    </dgm:pt>
    <dgm:pt modelId="{E162BFFD-7F97-4F34-9026-E71FB6806B04}" type="sibTrans" cxnId="{CABFEEBE-8647-4451-83F7-212F547E2F37}">
      <dgm:prSet/>
      <dgm:spPr/>
      <dgm:t>
        <a:bodyPr/>
        <a:lstStyle/>
        <a:p>
          <a:endParaRPr lang="en-US"/>
        </a:p>
      </dgm:t>
    </dgm:pt>
    <dgm:pt modelId="{7360F83F-103A-416C-BDE2-38BC78B4F1ED}">
      <dgm:prSet phldrT="[Text]"/>
      <dgm:spPr/>
      <dgm:t>
        <a:bodyPr/>
        <a:lstStyle/>
        <a:p>
          <a:r>
            <a:rPr lang="en-US" dirty="0" smtClean="0"/>
            <a:t>Cosine Similarity</a:t>
          </a:r>
          <a:endParaRPr lang="en-US" dirty="0"/>
        </a:p>
      </dgm:t>
    </dgm:pt>
    <dgm:pt modelId="{12769D4E-A787-4236-895E-E1188E955231}" type="parTrans" cxnId="{F1430C65-EE2E-4E33-B28A-8344F5B0724A}">
      <dgm:prSet/>
      <dgm:spPr/>
      <dgm:t>
        <a:bodyPr/>
        <a:lstStyle/>
        <a:p>
          <a:endParaRPr lang="en-US"/>
        </a:p>
      </dgm:t>
    </dgm:pt>
    <dgm:pt modelId="{AD430840-5168-4F48-A6B9-0432B0B8993D}" type="sibTrans" cxnId="{F1430C65-EE2E-4E33-B28A-8344F5B0724A}">
      <dgm:prSet/>
      <dgm:spPr/>
      <dgm:t>
        <a:bodyPr/>
        <a:lstStyle/>
        <a:p>
          <a:endParaRPr lang="en-US"/>
        </a:p>
      </dgm:t>
    </dgm:pt>
    <dgm:pt modelId="{5E324E08-717D-4406-866D-FAEE025E45C9}">
      <dgm:prSet phldrT="[Text]"/>
      <dgm:spPr/>
      <dgm:t>
        <a:bodyPr/>
        <a:lstStyle/>
        <a:p>
          <a:r>
            <a:rPr lang="en-US" dirty="0" smtClean="0"/>
            <a:t>Query Retrieval</a:t>
          </a:r>
          <a:endParaRPr lang="en-US" dirty="0"/>
        </a:p>
      </dgm:t>
    </dgm:pt>
    <dgm:pt modelId="{9F2B74FA-F7CA-49BC-9279-79D726DC120F}" type="parTrans" cxnId="{6206C4CB-8978-4906-AEED-D98F35A42EA2}">
      <dgm:prSet/>
      <dgm:spPr/>
      <dgm:t>
        <a:bodyPr/>
        <a:lstStyle/>
        <a:p>
          <a:endParaRPr lang="en-US"/>
        </a:p>
      </dgm:t>
    </dgm:pt>
    <dgm:pt modelId="{216255F8-23DA-4DAB-B96F-7C80D2B7EA15}" type="sibTrans" cxnId="{6206C4CB-8978-4906-AEED-D98F35A42EA2}">
      <dgm:prSet/>
      <dgm:spPr/>
      <dgm:t>
        <a:bodyPr/>
        <a:lstStyle/>
        <a:p>
          <a:endParaRPr lang="en-US"/>
        </a:p>
      </dgm:t>
    </dgm:pt>
    <dgm:pt modelId="{69D431AF-A03E-47F5-BA11-E44C776ACE0F}" type="pres">
      <dgm:prSet presAssocID="{A604643F-A532-47C9-9F82-E987BF72606B}" presName="mainComposite" presStyleCnt="0">
        <dgm:presLayoutVars>
          <dgm:chPref val="1"/>
          <dgm:dir/>
          <dgm:animOne val="branch"/>
          <dgm:animLvl val="lvl"/>
          <dgm:resizeHandles val="exact"/>
        </dgm:presLayoutVars>
      </dgm:prSet>
      <dgm:spPr/>
    </dgm:pt>
    <dgm:pt modelId="{1D77FE3B-F216-47E2-9F64-E95B427CE117}" type="pres">
      <dgm:prSet presAssocID="{A604643F-A532-47C9-9F82-E987BF72606B}" presName="hierFlow" presStyleCnt="0"/>
      <dgm:spPr/>
    </dgm:pt>
    <dgm:pt modelId="{81350D0C-250F-4CD0-AB3B-D298AD122FE3}" type="pres">
      <dgm:prSet presAssocID="{A604643F-A532-47C9-9F82-E987BF72606B}" presName="firstBuf" presStyleCnt="0"/>
      <dgm:spPr/>
    </dgm:pt>
    <dgm:pt modelId="{9B73E9B4-5197-4D29-B0E2-54E17AA8A6A1}" type="pres">
      <dgm:prSet presAssocID="{A604643F-A532-47C9-9F82-E987BF72606B}" presName="hierChild1" presStyleCnt="0">
        <dgm:presLayoutVars>
          <dgm:chPref val="1"/>
          <dgm:animOne val="branch"/>
          <dgm:animLvl val="lvl"/>
        </dgm:presLayoutVars>
      </dgm:prSet>
      <dgm:spPr/>
    </dgm:pt>
    <dgm:pt modelId="{4D53E856-70F7-44FA-BF31-1E898DCE982D}" type="pres">
      <dgm:prSet presAssocID="{E5A4228A-7CA6-4D35-9D66-77DDA36F4C80}" presName="Name17" presStyleCnt="0"/>
      <dgm:spPr/>
    </dgm:pt>
    <dgm:pt modelId="{C924A28C-F47A-4A91-81FB-5B9B26121464}" type="pres">
      <dgm:prSet presAssocID="{E5A4228A-7CA6-4D35-9D66-77DDA36F4C80}" presName="level1Shape" presStyleLbl="node0" presStyleIdx="0" presStyleCnt="1">
        <dgm:presLayoutVars>
          <dgm:chPref val="3"/>
        </dgm:presLayoutVars>
      </dgm:prSet>
      <dgm:spPr/>
      <dgm:t>
        <a:bodyPr/>
        <a:lstStyle/>
        <a:p>
          <a:endParaRPr lang="en-US"/>
        </a:p>
      </dgm:t>
    </dgm:pt>
    <dgm:pt modelId="{0460C9E9-BE44-4636-8462-F665B99240AE}" type="pres">
      <dgm:prSet presAssocID="{E5A4228A-7CA6-4D35-9D66-77DDA36F4C80}" presName="hierChild2" presStyleCnt="0"/>
      <dgm:spPr/>
    </dgm:pt>
    <dgm:pt modelId="{6FC93E65-4EE3-43CE-A8BD-B6AC3FE92DA1}" type="pres">
      <dgm:prSet presAssocID="{AEE084EF-4413-4160-9C35-D590944C9142}" presName="Name25" presStyleLbl="parChTrans1D2" presStyleIdx="0" presStyleCnt="1"/>
      <dgm:spPr/>
    </dgm:pt>
    <dgm:pt modelId="{91D441A6-D1D0-4EAE-99B8-55B10A8FB00D}" type="pres">
      <dgm:prSet presAssocID="{AEE084EF-4413-4160-9C35-D590944C9142}" presName="connTx" presStyleLbl="parChTrans1D2" presStyleIdx="0" presStyleCnt="1"/>
      <dgm:spPr/>
    </dgm:pt>
    <dgm:pt modelId="{CC53DE43-700B-4E60-A7AE-F5CCA4676FA4}" type="pres">
      <dgm:prSet presAssocID="{3E45AA8B-7FC4-48EE-9800-5291115416FC}" presName="Name30" presStyleCnt="0"/>
      <dgm:spPr/>
    </dgm:pt>
    <dgm:pt modelId="{AC69C65D-87DA-4246-825E-0DA72B4CF947}" type="pres">
      <dgm:prSet presAssocID="{3E45AA8B-7FC4-48EE-9800-5291115416FC}" presName="level2Shape" presStyleLbl="node2" presStyleIdx="0" presStyleCnt="1"/>
      <dgm:spPr/>
      <dgm:t>
        <a:bodyPr/>
        <a:lstStyle/>
        <a:p>
          <a:endParaRPr lang="en-US"/>
        </a:p>
      </dgm:t>
    </dgm:pt>
    <dgm:pt modelId="{58A622C8-28CD-480F-90B6-6BF3107D4329}" type="pres">
      <dgm:prSet presAssocID="{3E45AA8B-7FC4-48EE-9800-5291115416FC}" presName="hierChild3" presStyleCnt="0"/>
      <dgm:spPr/>
    </dgm:pt>
    <dgm:pt modelId="{C640EA90-8486-47DB-880C-6E8956A82871}" type="pres">
      <dgm:prSet presAssocID="{405DD647-1BD2-4F26-A846-56A1E02E9BC4}" presName="Name25" presStyleLbl="parChTrans1D3" presStyleIdx="0" presStyleCnt="2"/>
      <dgm:spPr/>
    </dgm:pt>
    <dgm:pt modelId="{7484774D-E46A-4871-9332-072C86AEE5C1}" type="pres">
      <dgm:prSet presAssocID="{405DD647-1BD2-4F26-A846-56A1E02E9BC4}" presName="connTx" presStyleLbl="parChTrans1D3" presStyleIdx="0" presStyleCnt="2"/>
      <dgm:spPr/>
    </dgm:pt>
    <dgm:pt modelId="{C1A54EB5-51CB-4BB6-B2B0-5396A6DEEEEE}" type="pres">
      <dgm:prSet presAssocID="{447BC88E-B1C1-4355-A917-66B07D638836}" presName="Name30" presStyleCnt="0"/>
      <dgm:spPr/>
    </dgm:pt>
    <dgm:pt modelId="{3FE94EE3-F71D-4610-B55A-35767745B121}" type="pres">
      <dgm:prSet presAssocID="{447BC88E-B1C1-4355-A917-66B07D638836}" presName="level2Shape" presStyleLbl="node3" presStyleIdx="0" presStyleCnt="2"/>
      <dgm:spPr/>
      <dgm:t>
        <a:bodyPr/>
        <a:lstStyle/>
        <a:p>
          <a:endParaRPr lang="en-US"/>
        </a:p>
      </dgm:t>
    </dgm:pt>
    <dgm:pt modelId="{368F9085-79B3-40F2-A1BF-7F8EA84325D9}" type="pres">
      <dgm:prSet presAssocID="{447BC88E-B1C1-4355-A917-66B07D638836}" presName="hierChild3" presStyleCnt="0"/>
      <dgm:spPr/>
    </dgm:pt>
    <dgm:pt modelId="{2ECAC271-E200-454C-AF8F-B2BD55E8E3E0}" type="pres">
      <dgm:prSet presAssocID="{62411C23-B7D2-45E8-B15E-E6670F60DCAC}" presName="Name25" presStyleLbl="parChTrans1D4" presStyleIdx="0" presStyleCnt="5"/>
      <dgm:spPr/>
    </dgm:pt>
    <dgm:pt modelId="{997091F9-C6A5-4591-A8A6-6B9D3183AB95}" type="pres">
      <dgm:prSet presAssocID="{62411C23-B7D2-45E8-B15E-E6670F60DCAC}" presName="connTx" presStyleLbl="parChTrans1D4" presStyleIdx="0" presStyleCnt="5"/>
      <dgm:spPr/>
    </dgm:pt>
    <dgm:pt modelId="{4533607C-0DE2-4801-9A33-5328E5DA22DB}" type="pres">
      <dgm:prSet presAssocID="{CCF66E7D-DDF1-4495-B3FE-5DB98B05AC9C}" presName="Name30" presStyleCnt="0"/>
      <dgm:spPr/>
    </dgm:pt>
    <dgm:pt modelId="{B0A16E59-6DFA-4DA1-952D-F572572F6C6C}" type="pres">
      <dgm:prSet presAssocID="{CCF66E7D-DDF1-4495-B3FE-5DB98B05AC9C}" presName="level2Shape" presStyleLbl="node4" presStyleIdx="0" presStyleCnt="5"/>
      <dgm:spPr/>
      <dgm:t>
        <a:bodyPr/>
        <a:lstStyle/>
        <a:p>
          <a:endParaRPr lang="en-US"/>
        </a:p>
      </dgm:t>
    </dgm:pt>
    <dgm:pt modelId="{F1A9E7B6-6C32-4766-8B63-F9A3D1F37623}" type="pres">
      <dgm:prSet presAssocID="{CCF66E7D-DDF1-4495-B3FE-5DB98B05AC9C}" presName="hierChild3" presStyleCnt="0"/>
      <dgm:spPr/>
    </dgm:pt>
    <dgm:pt modelId="{0D9E9232-A2F8-4C5A-BEB9-F90F83EEC7EF}" type="pres">
      <dgm:prSet presAssocID="{C893B637-D7CA-4A87-B86E-AAD8F30F45A5}" presName="Name25" presStyleLbl="parChTrans1D4" presStyleIdx="1" presStyleCnt="5"/>
      <dgm:spPr/>
    </dgm:pt>
    <dgm:pt modelId="{52781475-F6B7-44C9-9754-2368988454AE}" type="pres">
      <dgm:prSet presAssocID="{C893B637-D7CA-4A87-B86E-AAD8F30F45A5}" presName="connTx" presStyleLbl="parChTrans1D4" presStyleIdx="1" presStyleCnt="5"/>
      <dgm:spPr/>
    </dgm:pt>
    <dgm:pt modelId="{0DBA0AE7-1FCC-464B-98E5-B376CED05735}" type="pres">
      <dgm:prSet presAssocID="{F87A506A-F4CD-4E10-989D-E215AE3BB1DD}" presName="Name30" presStyleCnt="0"/>
      <dgm:spPr/>
    </dgm:pt>
    <dgm:pt modelId="{FC789772-40D7-4557-BD13-A26046E2175B}" type="pres">
      <dgm:prSet presAssocID="{F87A506A-F4CD-4E10-989D-E215AE3BB1DD}" presName="level2Shape" presStyleLbl="node4" presStyleIdx="1" presStyleCnt="5"/>
      <dgm:spPr/>
      <dgm:t>
        <a:bodyPr/>
        <a:lstStyle/>
        <a:p>
          <a:endParaRPr lang="en-US"/>
        </a:p>
      </dgm:t>
    </dgm:pt>
    <dgm:pt modelId="{BA122A9A-5BDC-4E81-8119-BF32EC50CA18}" type="pres">
      <dgm:prSet presAssocID="{F87A506A-F4CD-4E10-989D-E215AE3BB1DD}" presName="hierChild3" presStyleCnt="0"/>
      <dgm:spPr/>
    </dgm:pt>
    <dgm:pt modelId="{CC4AE566-FB8A-4AD2-83BE-4593F9EEA491}" type="pres">
      <dgm:prSet presAssocID="{6F9086A7-0B4D-4E54-9C57-725B9C4238EF}" presName="Name25" presStyleLbl="parChTrans1D4" presStyleIdx="2" presStyleCnt="5"/>
      <dgm:spPr/>
    </dgm:pt>
    <dgm:pt modelId="{1300F2F7-5DF8-4995-93EB-920C42387A5C}" type="pres">
      <dgm:prSet presAssocID="{6F9086A7-0B4D-4E54-9C57-725B9C4238EF}" presName="connTx" presStyleLbl="parChTrans1D4" presStyleIdx="2" presStyleCnt="5"/>
      <dgm:spPr/>
    </dgm:pt>
    <dgm:pt modelId="{0B5E1C21-FDA2-4C90-9013-D8EE2A2EC902}" type="pres">
      <dgm:prSet presAssocID="{D4FE7715-009A-408C-8B0F-9FCF80DDDF6E}" presName="Name30" presStyleCnt="0"/>
      <dgm:spPr/>
    </dgm:pt>
    <dgm:pt modelId="{9602B833-B310-4520-9D99-37DBBB3D5AFC}" type="pres">
      <dgm:prSet presAssocID="{D4FE7715-009A-408C-8B0F-9FCF80DDDF6E}" presName="level2Shape" presStyleLbl="node4" presStyleIdx="2" presStyleCnt="5"/>
      <dgm:spPr/>
      <dgm:t>
        <a:bodyPr/>
        <a:lstStyle/>
        <a:p>
          <a:endParaRPr lang="en-US"/>
        </a:p>
      </dgm:t>
    </dgm:pt>
    <dgm:pt modelId="{FB1D5642-6F3E-4297-ADB4-B9EE599B7E0C}" type="pres">
      <dgm:prSet presAssocID="{D4FE7715-009A-408C-8B0F-9FCF80DDDF6E}" presName="hierChild3" presStyleCnt="0"/>
      <dgm:spPr/>
    </dgm:pt>
    <dgm:pt modelId="{342C759B-31FF-48D9-8C73-D6E6B06AC7D6}" type="pres">
      <dgm:prSet presAssocID="{C60E9964-50C8-47CE-846D-D6E26C0138BA}" presName="Name25" presStyleLbl="parChTrans1D3" presStyleIdx="1" presStyleCnt="2"/>
      <dgm:spPr/>
    </dgm:pt>
    <dgm:pt modelId="{B25706B5-2FAB-4253-A91A-2F8A227954B7}" type="pres">
      <dgm:prSet presAssocID="{C60E9964-50C8-47CE-846D-D6E26C0138BA}" presName="connTx" presStyleLbl="parChTrans1D3" presStyleIdx="1" presStyleCnt="2"/>
      <dgm:spPr/>
    </dgm:pt>
    <dgm:pt modelId="{14CFAD93-6D07-4AD1-A752-31FF3E85591E}" type="pres">
      <dgm:prSet presAssocID="{F9B2E039-AB11-40C8-85BD-6FEBD655B473}" presName="Name30" presStyleCnt="0"/>
      <dgm:spPr/>
    </dgm:pt>
    <dgm:pt modelId="{87CEF248-D465-4B78-B008-8B653197D4A5}" type="pres">
      <dgm:prSet presAssocID="{F9B2E039-AB11-40C8-85BD-6FEBD655B473}" presName="level2Shape" presStyleLbl="node3" presStyleIdx="1" presStyleCnt="2"/>
      <dgm:spPr/>
      <dgm:t>
        <a:bodyPr/>
        <a:lstStyle/>
        <a:p>
          <a:endParaRPr lang="en-US"/>
        </a:p>
      </dgm:t>
    </dgm:pt>
    <dgm:pt modelId="{A2CF227F-2192-48F2-A0A4-0C9A6FECF0CB}" type="pres">
      <dgm:prSet presAssocID="{F9B2E039-AB11-40C8-85BD-6FEBD655B473}" presName="hierChild3" presStyleCnt="0"/>
      <dgm:spPr/>
    </dgm:pt>
    <dgm:pt modelId="{5C5EFB0A-3C2E-49A5-A4F8-7BE21FDDB947}" type="pres">
      <dgm:prSet presAssocID="{AED22956-9650-40DC-8F12-7F631F54B5CC}" presName="Name25" presStyleLbl="parChTrans1D4" presStyleIdx="3" presStyleCnt="5"/>
      <dgm:spPr/>
    </dgm:pt>
    <dgm:pt modelId="{73B726C0-602B-4F5E-84B2-DED0CEBACE87}" type="pres">
      <dgm:prSet presAssocID="{AED22956-9650-40DC-8F12-7F631F54B5CC}" presName="connTx" presStyleLbl="parChTrans1D4" presStyleIdx="3" presStyleCnt="5"/>
      <dgm:spPr/>
    </dgm:pt>
    <dgm:pt modelId="{5B8A6559-02D0-4E21-AFB1-14E88C76FE86}" type="pres">
      <dgm:prSet presAssocID="{0CFDE693-87AD-4120-B1A9-D2D7C337E77F}" presName="Name30" presStyleCnt="0"/>
      <dgm:spPr/>
    </dgm:pt>
    <dgm:pt modelId="{C618B8F8-14B7-4287-A012-50CAB90DD4D0}" type="pres">
      <dgm:prSet presAssocID="{0CFDE693-87AD-4120-B1A9-D2D7C337E77F}" presName="level2Shape" presStyleLbl="node4" presStyleIdx="3" presStyleCnt="5"/>
      <dgm:spPr/>
      <dgm:t>
        <a:bodyPr/>
        <a:lstStyle/>
        <a:p>
          <a:endParaRPr lang="en-US"/>
        </a:p>
      </dgm:t>
    </dgm:pt>
    <dgm:pt modelId="{8A7CE09E-FB60-482E-9834-BFB497E443FE}" type="pres">
      <dgm:prSet presAssocID="{0CFDE693-87AD-4120-B1A9-D2D7C337E77F}" presName="hierChild3" presStyleCnt="0"/>
      <dgm:spPr/>
    </dgm:pt>
    <dgm:pt modelId="{21D30D0D-57BF-41C2-936D-44575EC60218}" type="pres">
      <dgm:prSet presAssocID="{12769D4E-A787-4236-895E-E1188E955231}" presName="Name25" presStyleLbl="parChTrans1D4" presStyleIdx="4" presStyleCnt="5"/>
      <dgm:spPr/>
    </dgm:pt>
    <dgm:pt modelId="{03E91A4B-B0C1-43E0-8620-E42C6CBFD944}" type="pres">
      <dgm:prSet presAssocID="{12769D4E-A787-4236-895E-E1188E955231}" presName="connTx" presStyleLbl="parChTrans1D4" presStyleIdx="4" presStyleCnt="5"/>
      <dgm:spPr/>
    </dgm:pt>
    <dgm:pt modelId="{3E6B5155-E796-4181-8F7D-4A0908B0D5F7}" type="pres">
      <dgm:prSet presAssocID="{7360F83F-103A-416C-BDE2-38BC78B4F1ED}" presName="Name30" presStyleCnt="0"/>
      <dgm:spPr/>
    </dgm:pt>
    <dgm:pt modelId="{1E786F2E-1E4C-4048-BD03-F32AEE75290E}" type="pres">
      <dgm:prSet presAssocID="{7360F83F-103A-416C-BDE2-38BC78B4F1ED}" presName="level2Shape" presStyleLbl="node4" presStyleIdx="4" presStyleCnt="5"/>
      <dgm:spPr/>
      <dgm:t>
        <a:bodyPr/>
        <a:lstStyle/>
        <a:p>
          <a:endParaRPr lang="en-US"/>
        </a:p>
      </dgm:t>
    </dgm:pt>
    <dgm:pt modelId="{3A1D0507-334D-451C-A8F2-E3DEB4729132}" type="pres">
      <dgm:prSet presAssocID="{7360F83F-103A-416C-BDE2-38BC78B4F1ED}" presName="hierChild3" presStyleCnt="0"/>
      <dgm:spPr/>
    </dgm:pt>
    <dgm:pt modelId="{A8F4B3A8-F89E-4637-893E-A819C4FC7E82}" type="pres">
      <dgm:prSet presAssocID="{A604643F-A532-47C9-9F82-E987BF72606B}" presName="bgShapesFlow" presStyleCnt="0"/>
      <dgm:spPr/>
    </dgm:pt>
    <dgm:pt modelId="{1DE7102F-E73D-4DBF-BAB2-EE677ADF2C84}" type="pres">
      <dgm:prSet presAssocID="{8626DF16-47ED-43F8-914A-F31E326F40DC}" presName="rectComp" presStyleCnt="0"/>
      <dgm:spPr/>
    </dgm:pt>
    <dgm:pt modelId="{B92946C2-A702-4B10-B33E-99C31C193A8D}" type="pres">
      <dgm:prSet presAssocID="{8626DF16-47ED-43F8-914A-F31E326F40DC}" presName="bgRect" presStyleLbl="bgShp" presStyleIdx="0" presStyleCnt="5"/>
      <dgm:spPr/>
      <dgm:t>
        <a:bodyPr/>
        <a:lstStyle/>
        <a:p>
          <a:endParaRPr lang="en-US"/>
        </a:p>
      </dgm:t>
    </dgm:pt>
    <dgm:pt modelId="{21D39081-24A6-4B64-89B0-7D1451D2354D}" type="pres">
      <dgm:prSet presAssocID="{8626DF16-47ED-43F8-914A-F31E326F40DC}" presName="bgRectTx" presStyleLbl="bgShp" presStyleIdx="0" presStyleCnt="5">
        <dgm:presLayoutVars>
          <dgm:bulletEnabled val="1"/>
        </dgm:presLayoutVars>
      </dgm:prSet>
      <dgm:spPr/>
    </dgm:pt>
    <dgm:pt modelId="{035B7EA6-F2E9-43A7-98C0-C65C5800C8E3}" type="pres">
      <dgm:prSet presAssocID="{8626DF16-47ED-43F8-914A-F31E326F40DC}" presName="spComp" presStyleCnt="0"/>
      <dgm:spPr/>
    </dgm:pt>
    <dgm:pt modelId="{3F3C9630-154A-4689-9781-78FF8FB1D903}" type="pres">
      <dgm:prSet presAssocID="{8626DF16-47ED-43F8-914A-F31E326F40DC}" presName="hSp" presStyleCnt="0"/>
      <dgm:spPr/>
    </dgm:pt>
    <dgm:pt modelId="{3FD7932B-0D4B-40AA-8CF2-22FA7D96DF43}" type="pres">
      <dgm:prSet presAssocID="{3DCB302C-C203-4322-B2F8-DED7ABE522AC}" presName="rectComp" presStyleCnt="0"/>
      <dgm:spPr/>
    </dgm:pt>
    <dgm:pt modelId="{16F12BE5-2FE1-496E-B5E3-99258E4AD438}" type="pres">
      <dgm:prSet presAssocID="{3DCB302C-C203-4322-B2F8-DED7ABE522AC}" presName="bgRect" presStyleLbl="bgShp" presStyleIdx="1" presStyleCnt="5"/>
      <dgm:spPr/>
    </dgm:pt>
    <dgm:pt modelId="{A6549E1A-1D00-4659-AEC5-A5ADB0C0AEB2}" type="pres">
      <dgm:prSet presAssocID="{3DCB302C-C203-4322-B2F8-DED7ABE522AC}" presName="bgRectTx" presStyleLbl="bgShp" presStyleIdx="1" presStyleCnt="5">
        <dgm:presLayoutVars>
          <dgm:bulletEnabled val="1"/>
        </dgm:presLayoutVars>
      </dgm:prSet>
      <dgm:spPr/>
    </dgm:pt>
    <dgm:pt modelId="{F496C5FB-126B-4BA0-9856-B84B7EE9EC0B}" type="pres">
      <dgm:prSet presAssocID="{3DCB302C-C203-4322-B2F8-DED7ABE522AC}" presName="spComp" presStyleCnt="0"/>
      <dgm:spPr/>
    </dgm:pt>
    <dgm:pt modelId="{0D10457D-6580-4A74-B1FD-EE4764E38641}" type="pres">
      <dgm:prSet presAssocID="{3DCB302C-C203-4322-B2F8-DED7ABE522AC}" presName="hSp" presStyleCnt="0"/>
      <dgm:spPr/>
    </dgm:pt>
    <dgm:pt modelId="{F4E4EB60-7296-4E1C-9C25-833EA4283A90}" type="pres">
      <dgm:prSet presAssocID="{A352C4AF-6501-4042-9C58-8937ABF73719}" presName="rectComp" presStyleCnt="0"/>
      <dgm:spPr/>
    </dgm:pt>
    <dgm:pt modelId="{CE28AF07-33F4-450C-AEDF-3A41C446EEDD}" type="pres">
      <dgm:prSet presAssocID="{A352C4AF-6501-4042-9C58-8937ABF73719}" presName="bgRect" presStyleLbl="bgShp" presStyleIdx="2" presStyleCnt="5"/>
      <dgm:spPr/>
    </dgm:pt>
    <dgm:pt modelId="{348AA014-D890-4260-8E7D-CDFB59AC3E55}" type="pres">
      <dgm:prSet presAssocID="{A352C4AF-6501-4042-9C58-8937ABF73719}" presName="bgRectTx" presStyleLbl="bgShp" presStyleIdx="2" presStyleCnt="5">
        <dgm:presLayoutVars>
          <dgm:bulletEnabled val="1"/>
        </dgm:presLayoutVars>
      </dgm:prSet>
      <dgm:spPr/>
    </dgm:pt>
    <dgm:pt modelId="{A52E2EE0-BECA-4543-A5FA-0B97D2EFFD21}" type="pres">
      <dgm:prSet presAssocID="{A352C4AF-6501-4042-9C58-8937ABF73719}" presName="spComp" presStyleCnt="0"/>
      <dgm:spPr/>
    </dgm:pt>
    <dgm:pt modelId="{009DDC95-1616-4B36-926F-1C51C488CA23}" type="pres">
      <dgm:prSet presAssocID="{A352C4AF-6501-4042-9C58-8937ABF73719}" presName="hSp" presStyleCnt="0"/>
      <dgm:spPr/>
    </dgm:pt>
    <dgm:pt modelId="{DF6F6DB8-AA16-41D7-BA2F-24ACEDDF591E}" type="pres">
      <dgm:prSet presAssocID="{F59C22B5-A207-401F-80CC-ED7E51AA0700}" presName="rectComp" presStyleCnt="0"/>
      <dgm:spPr/>
    </dgm:pt>
    <dgm:pt modelId="{20370DF6-04A1-4342-A018-073DC7BF3EF0}" type="pres">
      <dgm:prSet presAssocID="{F59C22B5-A207-401F-80CC-ED7E51AA0700}" presName="bgRect" presStyleLbl="bgShp" presStyleIdx="3" presStyleCnt="5"/>
      <dgm:spPr/>
    </dgm:pt>
    <dgm:pt modelId="{3D24D77E-CD32-41F2-9DB0-0AA041537577}" type="pres">
      <dgm:prSet presAssocID="{F59C22B5-A207-401F-80CC-ED7E51AA0700}" presName="bgRectTx" presStyleLbl="bgShp" presStyleIdx="3" presStyleCnt="5">
        <dgm:presLayoutVars>
          <dgm:bulletEnabled val="1"/>
        </dgm:presLayoutVars>
      </dgm:prSet>
      <dgm:spPr/>
    </dgm:pt>
    <dgm:pt modelId="{D7BC0562-4428-46BE-AA61-726813CB5A73}" type="pres">
      <dgm:prSet presAssocID="{F59C22B5-A207-401F-80CC-ED7E51AA0700}" presName="spComp" presStyleCnt="0"/>
      <dgm:spPr/>
    </dgm:pt>
    <dgm:pt modelId="{FF9765EC-538D-4BFA-81F1-16AD319A2553}" type="pres">
      <dgm:prSet presAssocID="{F59C22B5-A207-401F-80CC-ED7E51AA0700}" presName="hSp" presStyleCnt="0"/>
      <dgm:spPr/>
    </dgm:pt>
    <dgm:pt modelId="{5E4D1F69-14C2-41CC-9B6E-2F7DAC5ADC7E}" type="pres">
      <dgm:prSet presAssocID="{5E324E08-717D-4406-866D-FAEE025E45C9}" presName="rectComp" presStyleCnt="0"/>
      <dgm:spPr/>
    </dgm:pt>
    <dgm:pt modelId="{A0FBFBDF-8BF2-4429-8844-D6741CA09C39}" type="pres">
      <dgm:prSet presAssocID="{5E324E08-717D-4406-866D-FAEE025E45C9}" presName="bgRect" presStyleLbl="bgShp" presStyleIdx="4" presStyleCnt="5"/>
      <dgm:spPr/>
    </dgm:pt>
    <dgm:pt modelId="{714EB8A7-C5CA-4869-94FC-C83B4A9EEE71}" type="pres">
      <dgm:prSet presAssocID="{5E324E08-717D-4406-866D-FAEE025E45C9}" presName="bgRectTx" presStyleLbl="bgShp" presStyleIdx="4" presStyleCnt="5">
        <dgm:presLayoutVars>
          <dgm:bulletEnabled val="1"/>
        </dgm:presLayoutVars>
      </dgm:prSet>
      <dgm:spPr/>
    </dgm:pt>
  </dgm:ptLst>
  <dgm:cxnLst>
    <dgm:cxn modelId="{3E9ABCFE-2627-455B-A391-CDF76D8C3471}" srcId="{447BC88E-B1C1-4355-A917-66B07D638836}" destId="{F87A506A-F4CD-4E10-989D-E215AE3BB1DD}" srcOrd="1" destOrd="0" parTransId="{C893B637-D7CA-4A87-B86E-AAD8F30F45A5}" sibTransId="{10A190C7-882C-466D-AD88-4AF4B99109A0}"/>
    <dgm:cxn modelId="{012DFB39-23A1-419F-BD0D-7A583A47A5E7}" type="presOf" srcId="{F9B2E039-AB11-40C8-85BD-6FEBD655B473}" destId="{87CEF248-D465-4B78-B008-8B653197D4A5}" srcOrd="0" destOrd="0" presId="urn:microsoft.com/office/officeart/2005/8/layout/hierarchy5"/>
    <dgm:cxn modelId="{E4071D23-722B-46B4-BD36-FA66369390AA}" srcId="{3E45AA8B-7FC4-48EE-9800-5291115416FC}" destId="{F9B2E039-AB11-40C8-85BD-6FEBD655B473}" srcOrd="1" destOrd="0" parTransId="{C60E9964-50C8-47CE-846D-D6E26C0138BA}" sibTransId="{7860A8A9-F0FE-4FBF-89E3-D2B9201FEA6C}"/>
    <dgm:cxn modelId="{55A3438E-194C-459C-A26B-EDEC9918357F}" type="presOf" srcId="{12769D4E-A787-4236-895E-E1188E955231}" destId="{03E91A4B-B0C1-43E0-8620-E42C6CBFD944}" srcOrd="1" destOrd="0" presId="urn:microsoft.com/office/officeart/2005/8/layout/hierarchy5"/>
    <dgm:cxn modelId="{3473D583-97ED-4A68-BA18-D1E40A7ECCCE}" srcId="{E5A4228A-7CA6-4D35-9D66-77DDA36F4C80}" destId="{3E45AA8B-7FC4-48EE-9800-5291115416FC}" srcOrd="0" destOrd="0" parTransId="{AEE084EF-4413-4160-9C35-D590944C9142}" sibTransId="{6075B380-3232-4704-938E-7AA4FC309178}"/>
    <dgm:cxn modelId="{ADE68D4E-F803-4E1D-B574-B2C273D8C712}" type="presOf" srcId="{C893B637-D7CA-4A87-B86E-AAD8F30F45A5}" destId="{0D9E9232-A2F8-4C5A-BEB9-F90F83EEC7EF}" srcOrd="0" destOrd="0" presId="urn:microsoft.com/office/officeart/2005/8/layout/hierarchy5"/>
    <dgm:cxn modelId="{68EFF01F-6E59-4096-B819-EAA8CA62D70B}" srcId="{447BC88E-B1C1-4355-A917-66B07D638836}" destId="{CCF66E7D-DDF1-4495-B3FE-5DB98B05AC9C}" srcOrd="0" destOrd="0" parTransId="{62411C23-B7D2-45E8-B15E-E6670F60DCAC}" sibTransId="{4743BAA3-CC80-4666-86D7-3F25AE18FDA9}"/>
    <dgm:cxn modelId="{7B1A0269-963B-4C5C-9EA1-7C9F44102F57}" type="presOf" srcId="{A352C4AF-6501-4042-9C58-8937ABF73719}" destId="{CE28AF07-33F4-450C-AEDF-3A41C446EEDD}" srcOrd="0" destOrd="0" presId="urn:microsoft.com/office/officeart/2005/8/layout/hierarchy5"/>
    <dgm:cxn modelId="{28E0406F-ABA6-40FD-AEDE-68CC8F03D42F}" type="presOf" srcId="{AEE084EF-4413-4160-9C35-D590944C9142}" destId="{6FC93E65-4EE3-43CE-A8BD-B6AC3FE92DA1}" srcOrd="0" destOrd="0" presId="urn:microsoft.com/office/officeart/2005/8/layout/hierarchy5"/>
    <dgm:cxn modelId="{CABFEEBE-8647-4451-83F7-212F547E2F37}" srcId="{F9B2E039-AB11-40C8-85BD-6FEBD655B473}" destId="{0CFDE693-87AD-4120-B1A9-D2D7C337E77F}" srcOrd="0" destOrd="0" parTransId="{AED22956-9650-40DC-8F12-7F631F54B5CC}" sibTransId="{E162BFFD-7F97-4F34-9026-E71FB6806B04}"/>
    <dgm:cxn modelId="{3DE6F5D0-77AC-48FA-8F5B-BDE91D6ADB91}" type="presOf" srcId="{0CFDE693-87AD-4120-B1A9-D2D7C337E77F}" destId="{C618B8F8-14B7-4287-A012-50CAB90DD4D0}" srcOrd="0" destOrd="0" presId="urn:microsoft.com/office/officeart/2005/8/layout/hierarchy5"/>
    <dgm:cxn modelId="{F9A73D55-1E42-4C23-AA8E-B6EE57467C03}" type="presOf" srcId="{F59C22B5-A207-401F-80CC-ED7E51AA0700}" destId="{3D24D77E-CD32-41F2-9DB0-0AA041537577}" srcOrd="1" destOrd="0" presId="urn:microsoft.com/office/officeart/2005/8/layout/hierarchy5"/>
    <dgm:cxn modelId="{00BF019E-162B-410F-BB60-A8BD70FD9336}" type="presOf" srcId="{405DD647-1BD2-4F26-A846-56A1E02E9BC4}" destId="{C640EA90-8486-47DB-880C-6E8956A82871}" srcOrd="0" destOrd="0" presId="urn:microsoft.com/office/officeart/2005/8/layout/hierarchy5"/>
    <dgm:cxn modelId="{DCBE3706-3AD6-4A26-BAE0-533A608E4B72}" type="presOf" srcId="{D4FE7715-009A-408C-8B0F-9FCF80DDDF6E}" destId="{9602B833-B310-4520-9D99-37DBBB3D5AFC}" srcOrd="0" destOrd="0" presId="urn:microsoft.com/office/officeart/2005/8/layout/hierarchy5"/>
    <dgm:cxn modelId="{2C9F3A43-6691-4C12-B45F-A538021DDCDE}" type="presOf" srcId="{3DCB302C-C203-4322-B2F8-DED7ABE522AC}" destId="{A6549E1A-1D00-4659-AEC5-A5ADB0C0AEB2}" srcOrd="1" destOrd="0" presId="urn:microsoft.com/office/officeart/2005/8/layout/hierarchy5"/>
    <dgm:cxn modelId="{20C7B7B5-5CD2-4A9D-BC81-B943A33B1B84}" type="presOf" srcId="{F87A506A-F4CD-4E10-989D-E215AE3BB1DD}" destId="{FC789772-40D7-4557-BD13-A26046E2175B}" srcOrd="0" destOrd="0" presId="urn:microsoft.com/office/officeart/2005/8/layout/hierarchy5"/>
    <dgm:cxn modelId="{B27AD948-A420-43A7-B27F-BFBFDCAFA91B}" type="presOf" srcId="{405DD647-1BD2-4F26-A846-56A1E02E9BC4}" destId="{7484774D-E46A-4871-9332-072C86AEE5C1}" srcOrd="1" destOrd="0" presId="urn:microsoft.com/office/officeart/2005/8/layout/hierarchy5"/>
    <dgm:cxn modelId="{E1241C42-D3FE-4089-8F65-1DE1703856CF}" type="presOf" srcId="{3DCB302C-C203-4322-B2F8-DED7ABE522AC}" destId="{16F12BE5-2FE1-496E-B5E3-99258E4AD438}" srcOrd="0" destOrd="0" presId="urn:microsoft.com/office/officeart/2005/8/layout/hierarchy5"/>
    <dgm:cxn modelId="{3ED7D777-76DD-45F6-BD31-645620047863}" type="presOf" srcId="{5E324E08-717D-4406-866D-FAEE025E45C9}" destId="{714EB8A7-C5CA-4869-94FC-C83B4A9EEE71}" srcOrd="1" destOrd="0" presId="urn:microsoft.com/office/officeart/2005/8/layout/hierarchy5"/>
    <dgm:cxn modelId="{470C9D98-30F3-466D-872D-1521AE41EE79}" srcId="{3E45AA8B-7FC4-48EE-9800-5291115416FC}" destId="{447BC88E-B1C1-4355-A917-66B07D638836}" srcOrd="0" destOrd="0" parTransId="{405DD647-1BD2-4F26-A846-56A1E02E9BC4}" sibTransId="{496AAA1F-9C29-4238-B728-8F7C996A4550}"/>
    <dgm:cxn modelId="{2D8AB44A-A011-48E6-8C5C-90828EE42C2C}" type="presOf" srcId="{447BC88E-B1C1-4355-A917-66B07D638836}" destId="{3FE94EE3-F71D-4610-B55A-35767745B121}" srcOrd="0" destOrd="0" presId="urn:microsoft.com/office/officeart/2005/8/layout/hierarchy5"/>
    <dgm:cxn modelId="{C706ED45-B4FC-4DE9-BFD8-A3D6F64E425A}" type="presOf" srcId="{CCF66E7D-DDF1-4495-B3FE-5DB98B05AC9C}" destId="{B0A16E59-6DFA-4DA1-952D-F572572F6C6C}" srcOrd="0" destOrd="0" presId="urn:microsoft.com/office/officeart/2005/8/layout/hierarchy5"/>
    <dgm:cxn modelId="{813E8D19-27FF-4A12-9D58-C05DACABB893}" type="presOf" srcId="{A604643F-A532-47C9-9F82-E987BF72606B}" destId="{69D431AF-A03E-47F5-BA11-E44C776ACE0F}" srcOrd="0" destOrd="0" presId="urn:microsoft.com/office/officeart/2005/8/layout/hierarchy5"/>
    <dgm:cxn modelId="{F54A3955-4E67-481F-A939-4CF186D784B2}" srcId="{447BC88E-B1C1-4355-A917-66B07D638836}" destId="{D4FE7715-009A-408C-8B0F-9FCF80DDDF6E}" srcOrd="2" destOrd="0" parTransId="{6F9086A7-0B4D-4E54-9C57-725B9C4238EF}" sibTransId="{BE860839-33E7-4F72-89A0-0CF2FE7866B2}"/>
    <dgm:cxn modelId="{802AA5E6-D1F4-426E-880A-79E25663C636}" type="presOf" srcId="{AEE084EF-4413-4160-9C35-D590944C9142}" destId="{91D441A6-D1D0-4EAE-99B8-55B10A8FB00D}" srcOrd="1" destOrd="0" presId="urn:microsoft.com/office/officeart/2005/8/layout/hierarchy5"/>
    <dgm:cxn modelId="{FB239EBA-518C-40B4-89BB-384B0F530509}" type="presOf" srcId="{3E45AA8B-7FC4-48EE-9800-5291115416FC}" destId="{AC69C65D-87DA-4246-825E-0DA72B4CF947}" srcOrd="0" destOrd="0" presId="urn:microsoft.com/office/officeart/2005/8/layout/hierarchy5"/>
    <dgm:cxn modelId="{D6CB1C16-E1CE-474E-862D-BD06EDA46BFC}" type="presOf" srcId="{C60E9964-50C8-47CE-846D-D6E26C0138BA}" destId="{B25706B5-2FAB-4253-A91A-2F8A227954B7}" srcOrd="1" destOrd="0" presId="urn:microsoft.com/office/officeart/2005/8/layout/hierarchy5"/>
    <dgm:cxn modelId="{6206C4CB-8978-4906-AEED-D98F35A42EA2}" srcId="{A604643F-A532-47C9-9F82-E987BF72606B}" destId="{5E324E08-717D-4406-866D-FAEE025E45C9}" srcOrd="5" destOrd="0" parTransId="{9F2B74FA-F7CA-49BC-9279-79D726DC120F}" sibTransId="{216255F8-23DA-4DAB-B96F-7C80D2B7EA15}"/>
    <dgm:cxn modelId="{C91537B6-D724-4E43-880D-04A62F3A6E9A}" type="presOf" srcId="{5E324E08-717D-4406-866D-FAEE025E45C9}" destId="{A0FBFBDF-8BF2-4429-8844-D6741CA09C39}" srcOrd="0" destOrd="0" presId="urn:microsoft.com/office/officeart/2005/8/layout/hierarchy5"/>
    <dgm:cxn modelId="{2EE8CCF8-1ADF-4556-99EC-E7A5FD46DCF6}" type="presOf" srcId="{6F9086A7-0B4D-4E54-9C57-725B9C4238EF}" destId="{1300F2F7-5DF8-4995-93EB-920C42387A5C}" srcOrd="1" destOrd="0" presId="urn:microsoft.com/office/officeart/2005/8/layout/hierarchy5"/>
    <dgm:cxn modelId="{6D8D7902-3CEA-4144-B4E5-B825D299207E}" type="presOf" srcId="{AED22956-9650-40DC-8F12-7F631F54B5CC}" destId="{73B726C0-602B-4F5E-84B2-DED0CEBACE87}" srcOrd="1" destOrd="0" presId="urn:microsoft.com/office/officeart/2005/8/layout/hierarchy5"/>
    <dgm:cxn modelId="{F1430C65-EE2E-4E33-B28A-8344F5B0724A}" srcId="{0CFDE693-87AD-4120-B1A9-D2D7C337E77F}" destId="{7360F83F-103A-416C-BDE2-38BC78B4F1ED}" srcOrd="0" destOrd="0" parTransId="{12769D4E-A787-4236-895E-E1188E955231}" sibTransId="{AD430840-5168-4F48-A6B9-0432B0B8993D}"/>
    <dgm:cxn modelId="{7EADD9DB-5E7D-4ABD-B124-725423F95357}" type="presOf" srcId="{12769D4E-A787-4236-895E-E1188E955231}" destId="{21D30D0D-57BF-41C2-936D-44575EC60218}" srcOrd="0" destOrd="0" presId="urn:microsoft.com/office/officeart/2005/8/layout/hierarchy5"/>
    <dgm:cxn modelId="{3E3F7A50-9B39-4E7D-94AA-42D7BD99985C}" type="presOf" srcId="{AED22956-9650-40DC-8F12-7F631F54B5CC}" destId="{5C5EFB0A-3C2E-49A5-A4F8-7BE21FDDB947}" srcOrd="0" destOrd="0" presId="urn:microsoft.com/office/officeart/2005/8/layout/hierarchy5"/>
    <dgm:cxn modelId="{D2E10591-2C84-4AB1-A9A4-EABA6F9DBE25}" srcId="{A604643F-A532-47C9-9F82-E987BF72606B}" destId="{8626DF16-47ED-43F8-914A-F31E326F40DC}" srcOrd="1" destOrd="0" parTransId="{9D5820C7-88F4-45CC-B3F2-6CF0F08CDEED}" sibTransId="{02E47948-BDBD-452A-B29A-8D6FA83ADF91}"/>
    <dgm:cxn modelId="{9BE643AD-A99B-4EBD-BFCC-A794F1C05F3A}" type="presOf" srcId="{E5A4228A-7CA6-4D35-9D66-77DDA36F4C80}" destId="{C924A28C-F47A-4A91-81FB-5B9B26121464}" srcOrd="0" destOrd="0" presId="urn:microsoft.com/office/officeart/2005/8/layout/hierarchy5"/>
    <dgm:cxn modelId="{E36EFDF6-FC8F-4B93-92DC-66F1D113151B}" srcId="{A604643F-A532-47C9-9F82-E987BF72606B}" destId="{A352C4AF-6501-4042-9C58-8937ABF73719}" srcOrd="3" destOrd="0" parTransId="{B3A567B0-9902-4634-B279-46788D487206}" sibTransId="{B9763FCD-B4F4-40AA-B22B-7A56A4058D9B}"/>
    <dgm:cxn modelId="{9E3B6793-8CBA-4590-8094-1C39E25888C6}" type="presOf" srcId="{8626DF16-47ED-43F8-914A-F31E326F40DC}" destId="{B92946C2-A702-4B10-B33E-99C31C193A8D}" srcOrd="0" destOrd="0" presId="urn:microsoft.com/office/officeart/2005/8/layout/hierarchy5"/>
    <dgm:cxn modelId="{337F7341-423E-462A-BD2F-1B398B2D7C91}" srcId="{A604643F-A532-47C9-9F82-E987BF72606B}" destId="{3DCB302C-C203-4322-B2F8-DED7ABE522AC}" srcOrd="2" destOrd="0" parTransId="{34A38C20-46F8-45D3-8140-C9E72AB5716E}" sibTransId="{E081265B-D8ED-4DD6-8776-1C368CA1AA67}"/>
    <dgm:cxn modelId="{66345474-24E8-40A4-8417-90FBD27A8CE6}" type="presOf" srcId="{7360F83F-103A-416C-BDE2-38BC78B4F1ED}" destId="{1E786F2E-1E4C-4048-BD03-F32AEE75290E}" srcOrd="0" destOrd="0" presId="urn:microsoft.com/office/officeart/2005/8/layout/hierarchy5"/>
    <dgm:cxn modelId="{4E68EBD4-5977-4E57-9046-A533CA826348}" type="presOf" srcId="{C893B637-D7CA-4A87-B86E-AAD8F30F45A5}" destId="{52781475-F6B7-44C9-9754-2368988454AE}" srcOrd="1" destOrd="0" presId="urn:microsoft.com/office/officeart/2005/8/layout/hierarchy5"/>
    <dgm:cxn modelId="{B9AD9427-A71B-4450-919B-D7EF984D8FD4}" type="presOf" srcId="{A352C4AF-6501-4042-9C58-8937ABF73719}" destId="{348AA014-D890-4260-8E7D-CDFB59AC3E55}" srcOrd="1" destOrd="0" presId="urn:microsoft.com/office/officeart/2005/8/layout/hierarchy5"/>
    <dgm:cxn modelId="{242E4FF8-DF8C-4C22-AE8E-20CA3B897D69}" type="presOf" srcId="{62411C23-B7D2-45E8-B15E-E6670F60DCAC}" destId="{997091F9-C6A5-4591-A8A6-6B9D3183AB95}" srcOrd="1" destOrd="0" presId="urn:microsoft.com/office/officeart/2005/8/layout/hierarchy5"/>
    <dgm:cxn modelId="{F622542E-0051-450E-8B47-F5E0608992A0}" type="presOf" srcId="{62411C23-B7D2-45E8-B15E-E6670F60DCAC}" destId="{2ECAC271-E200-454C-AF8F-B2BD55E8E3E0}" srcOrd="0" destOrd="0" presId="urn:microsoft.com/office/officeart/2005/8/layout/hierarchy5"/>
    <dgm:cxn modelId="{72B241E7-610C-4C36-A4B5-7FC3FE30FB13}" srcId="{A604643F-A532-47C9-9F82-E987BF72606B}" destId="{E5A4228A-7CA6-4D35-9D66-77DDA36F4C80}" srcOrd="0" destOrd="0" parTransId="{01C3D9C8-4E16-4FE1-9225-BCF4A4894A52}" sibTransId="{D4F0EF71-20EB-4093-8E5B-6AE6D49847E6}"/>
    <dgm:cxn modelId="{5A487CC2-E543-4488-9433-E16A9B939F2D}" type="presOf" srcId="{6F9086A7-0B4D-4E54-9C57-725B9C4238EF}" destId="{CC4AE566-FB8A-4AD2-83BE-4593F9EEA491}" srcOrd="0" destOrd="0" presId="urn:microsoft.com/office/officeart/2005/8/layout/hierarchy5"/>
    <dgm:cxn modelId="{DFE07DFA-F448-4154-A29A-FA84DA558B58}" type="presOf" srcId="{F59C22B5-A207-401F-80CC-ED7E51AA0700}" destId="{20370DF6-04A1-4342-A018-073DC7BF3EF0}" srcOrd="0" destOrd="0" presId="urn:microsoft.com/office/officeart/2005/8/layout/hierarchy5"/>
    <dgm:cxn modelId="{88BB5E90-B3BB-4737-87F6-A47B7B4A9829}" srcId="{A604643F-A532-47C9-9F82-E987BF72606B}" destId="{F59C22B5-A207-401F-80CC-ED7E51AA0700}" srcOrd="4" destOrd="0" parTransId="{798F7D26-9320-4A92-8816-FA60EE1090C1}" sibTransId="{B51114E9-07C1-44C6-8873-606C22648F64}"/>
    <dgm:cxn modelId="{2D441D4F-8F5D-4420-8476-6467B9395D5C}" type="presOf" srcId="{8626DF16-47ED-43F8-914A-F31E326F40DC}" destId="{21D39081-24A6-4B64-89B0-7D1451D2354D}" srcOrd="1" destOrd="0" presId="urn:microsoft.com/office/officeart/2005/8/layout/hierarchy5"/>
    <dgm:cxn modelId="{ED384F29-19BD-448F-B5B0-ECC536068F86}" type="presOf" srcId="{C60E9964-50C8-47CE-846D-D6E26C0138BA}" destId="{342C759B-31FF-48D9-8C73-D6E6B06AC7D6}" srcOrd="0" destOrd="0" presId="urn:microsoft.com/office/officeart/2005/8/layout/hierarchy5"/>
    <dgm:cxn modelId="{24B502F5-9518-4D9A-B903-2F0527C9AE5E}" type="presParOf" srcId="{69D431AF-A03E-47F5-BA11-E44C776ACE0F}" destId="{1D77FE3B-F216-47E2-9F64-E95B427CE117}" srcOrd="0" destOrd="0" presId="urn:microsoft.com/office/officeart/2005/8/layout/hierarchy5"/>
    <dgm:cxn modelId="{49A6BC51-5C33-4333-A251-D3F01C8857C0}" type="presParOf" srcId="{1D77FE3B-F216-47E2-9F64-E95B427CE117}" destId="{81350D0C-250F-4CD0-AB3B-D298AD122FE3}" srcOrd="0" destOrd="0" presId="urn:microsoft.com/office/officeart/2005/8/layout/hierarchy5"/>
    <dgm:cxn modelId="{CF485402-F61F-4B08-8409-D5A266B7577F}" type="presParOf" srcId="{1D77FE3B-F216-47E2-9F64-E95B427CE117}" destId="{9B73E9B4-5197-4D29-B0E2-54E17AA8A6A1}" srcOrd="1" destOrd="0" presId="urn:microsoft.com/office/officeart/2005/8/layout/hierarchy5"/>
    <dgm:cxn modelId="{4FA9B74E-0A67-4DD7-A302-7B683A52FA6C}" type="presParOf" srcId="{9B73E9B4-5197-4D29-B0E2-54E17AA8A6A1}" destId="{4D53E856-70F7-44FA-BF31-1E898DCE982D}" srcOrd="0" destOrd="0" presId="urn:microsoft.com/office/officeart/2005/8/layout/hierarchy5"/>
    <dgm:cxn modelId="{B5AA8F51-E095-4FE7-B4E0-74DA1468A4AC}" type="presParOf" srcId="{4D53E856-70F7-44FA-BF31-1E898DCE982D}" destId="{C924A28C-F47A-4A91-81FB-5B9B26121464}" srcOrd="0" destOrd="0" presId="urn:microsoft.com/office/officeart/2005/8/layout/hierarchy5"/>
    <dgm:cxn modelId="{1FB0F7CC-1F3C-46B5-9CE4-ABFBE3E67885}" type="presParOf" srcId="{4D53E856-70F7-44FA-BF31-1E898DCE982D}" destId="{0460C9E9-BE44-4636-8462-F665B99240AE}" srcOrd="1" destOrd="0" presId="urn:microsoft.com/office/officeart/2005/8/layout/hierarchy5"/>
    <dgm:cxn modelId="{3C15F81C-4005-499B-AECA-D2642667C5DB}" type="presParOf" srcId="{0460C9E9-BE44-4636-8462-F665B99240AE}" destId="{6FC93E65-4EE3-43CE-A8BD-B6AC3FE92DA1}" srcOrd="0" destOrd="0" presId="urn:microsoft.com/office/officeart/2005/8/layout/hierarchy5"/>
    <dgm:cxn modelId="{7A9E19A3-0A52-43F3-89CC-B1A8B0DF179B}" type="presParOf" srcId="{6FC93E65-4EE3-43CE-A8BD-B6AC3FE92DA1}" destId="{91D441A6-D1D0-4EAE-99B8-55B10A8FB00D}" srcOrd="0" destOrd="0" presId="urn:microsoft.com/office/officeart/2005/8/layout/hierarchy5"/>
    <dgm:cxn modelId="{122F825A-2C19-4606-A882-8EE917E18475}" type="presParOf" srcId="{0460C9E9-BE44-4636-8462-F665B99240AE}" destId="{CC53DE43-700B-4E60-A7AE-F5CCA4676FA4}" srcOrd="1" destOrd="0" presId="urn:microsoft.com/office/officeart/2005/8/layout/hierarchy5"/>
    <dgm:cxn modelId="{7496303D-5905-4A5D-818C-E2D078DC9B3D}" type="presParOf" srcId="{CC53DE43-700B-4E60-A7AE-F5CCA4676FA4}" destId="{AC69C65D-87DA-4246-825E-0DA72B4CF947}" srcOrd="0" destOrd="0" presId="urn:microsoft.com/office/officeart/2005/8/layout/hierarchy5"/>
    <dgm:cxn modelId="{7ACB5F53-2900-49A3-87C4-EC45C8AA8DE6}" type="presParOf" srcId="{CC53DE43-700B-4E60-A7AE-F5CCA4676FA4}" destId="{58A622C8-28CD-480F-90B6-6BF3107D4329}" srcOrd="1" destOrd="0" presId="urn:microsoft.com/office/officeart/2005/8/layout/hierarchy5"/>
    <dgm:cxn modelId="{0941F6AF-52B9-437E-81DE-3C2D43F2E4A8}" type="presParOf" srcId="{58A622C8-28CD-480F-90B6-6BF3107D4329}" destId="{C640EA90-8486-47DB-880C-6E8956A82871}" srcOrd="0" destOrd="0" presId="urn:microsoft.com/office/officeart/2005/8/layout/hierarchy5"/>
    <dgm:cxn modelId="{CEB0D10A-E00D-4B7F-8954-4061ACCA194E}" type="presParOf" srcId="{C640EA90-8486-47DB-880C-6E8956A82871}" destId="{7484774D-E46A-4871-9332-072C86AEE5C1}" srcOrd="0" destOrd="0" presId="urn:microsoft.com/office/officeart/2005/8/layout/hierarchy5"/>
    <dgm:cxn modelId="{2FCDBE7F-B209-44C5-8163-CB0B8612FA74}" type="presParOf" srcId="{58A622C8-28CD-480F-90B6-6BF3107D4329}" destId="{C1A54EB5-51CB-4BB6-B2B0-5396A6DEEEEE}" srcOrd="1" destOrd="0" presId="urn:microsoft.com/office/officeart/2005/8/layout/hierarchy5"/>
    <dgm:cxn modelId="{B71ACE51-5F18-4B2E-BA63-7630EC8BDB70}" type="presParOf" srcId="{C1A54EB5-51CB-4BB6-B2B0-5396A6DEEEEE}" destId="{3FE94EE3-F71D-4610-B55A-35767745B121}" srcOrd="0" destOrd="0" presId="urn:microsoft.com/office/officeart/2005/8/layout/hierarchy5"/>
    <dgm:cxn modelId="{95256A0F-7BD9-488E-8835-253DFD5B5435}" type="presParOf" srcId="{C1A54EB5-51CB-4BB6-B2B0-5396A6DEEEEE}" destId="{368F9085-79B3-40F2-A1BF-7F8EA84325D9}" srcOrd="1" destOrd="0" presId="urn:microsoft.com/office/officeart/2005/8/layout/hierarchy5"/>
    <dgm:cxn modelId="{D50A44CA-793A-49AB-9A6A-72B374CD53A2}" type="presParOf" srcId="{368F9085-79B3-40F2-A1BF-7F8EA84325D9}" destId="{2ECAC271-E200-454C-AF8F-B2BD55E8E3E0}" srcOrd="0" destOrd="0" presId="urn:microsoft.com/office/officeart/2005/8/layout/hierarchy5"/>
    <dgm:cxn modelId="{E95837C0-E2C8-4A45-AFD8-C7A244CC7EDB}" type="presParOf" srcId="{2ECAC271-E200-454C-AF8F-B2BD55E8E3E0}" destId="{997091F9-C6A5-4591-A8A6-6B9D3183AB95}" srcOrd="0" destOrd="0" presId="urn:microsoft.com/office/officeart/2005/8/layout/hierarchy5"/>
    <dgm:cxn modelId="{BC014AA6-EB25-47C1-9A88-458F7B7C76FA}" type="presParOf" srcId="{368F9085-79B3-40F2-A1BF-7F8EA84325D9}" destId="{4533607C-0DE2-4801-9A33-5328E5DA22DB}" srcOrd="1" destOrd="0" presId="urn:microsoft.com/office/officeart/2005/8/layout/hierarchy5"/>
    <dgm:cxn modelId="{F5869191-BFF3-424A-A1D4-848192CF168E}" type="presParOf" srcId="{4533607C-0DE2-4801-9A33-5328E5DA22DB}" destId="{B0A16E59-6DFA-4DA1-952D-F572572F6C6C}" srcOrd="0" destOrd="0" presId="urn:microsoft.com/office/officeart/2005/8/layout/hierarchy5"/>
    <dgm:cxn modelId="{BE28E9BE-1D1E-408D-AF90-4D01EE0713DE}" type="presParOf" srcId="{4533607C-0DE2-4801-9A33-5328E5DA22DB}" destId="{F1A9E7B6-6C32-4766-8B63-F9A3D1F37623}" srcOrd="1" destOrd="0" presId="urn:microsoft.com/office/officeart/2005/8/layout/hierarchy5"/>
    <dgm:cxn modelId="{22669646-960A-4C1F-825F-27CC4C02E732}" type="presParOf" srcId="{368F9085-79B3-40F2-A1BF-7F8EA84325D9}" destId="{0D9E9232-A2F8-4C5A-BEB9-F90F83EEC7EF}" srcOrd="2" destOrd="0" presId="urn:microsoft.com/office/officeart/2005/8/layout/hierarchy5"/>
    <dgm:cxn modelId="{8570F9F2-3747-4057-805C-2670144425CD}" type="presParOf" srcId="{0D9E9232-A2F8-4C5A-BEB9-F90F83EEC7EF}" destId="{52781475-F6B7-44C9-9754-2368988454AE}" srcOrd="0" destOrd="0" presId="urn:microsoft.com/office/officeart/2005/8/layout/hierarchy5"/>
    <dgm:cxn modelId="{F82EF89F-2C28-4A52-88CD-00C56AC043ED}" type="presParOf" srcId="{368F9085-79B3-40F2-A1BF-7F8EA84325D9}" destId="{0DBA0AE7-1FCC-464B-98E5-B376CED05735}" srcOrd="3" destOrd="0" presId="urn:microsoft.com/office/officeart/2005/8/layout/hierarchy5"/>
    <dgm:cxn modelId="{DA9D768B-8B90-45CE-834E-A8D8163B0153}" type="presParOf" srcId="{0DBA0AE7-1FCC-464B-98E5-B376CED05735}" destId="{FC789772-40D7-4557-BD13-A26046E2175B}" srcOrd="0" destOrd="0" presId="urn:microsoft.com/office/officeart/2005/8/layout/hierarchy5"/>
    <dgm:cxn modelId="{A8089691-8B61-42BA-B108-256448B4E2C4}" type="presParOf" srcId="{0DBA0AE7-1FCC-464B-98E5-B376CED05735}" destId="{BA122A9A-5BDC-4E81-8119-BF32EC50CA18}" srcOrd="1" destOrd="0" presId="urn:microsoft.com/office/officeart/2005/8/layout/hierarchy5"/>
    <dgm:cxn modelId="{08CFD5B2-0CC1-4A81-8311-D30F349399CE}" type="presParOf" srcId="{368F9085-79B3-40F2-A1BF-7F8EA84325D9}" destId="{CC4AE566-FB8A-4AD2-83BE-4593F9EEA491}" srcOrd="4" destOrd="0" presId="urn:microsoft.com/office/officeart/2005/8/layout/hierarchy5"/>
    <dgm:cxn modelId="{D13DD276-FBED-4EF1-8D58-87CFC3B23E5C}" type="presParOf" srcId="{CC4AE566-FB8A-4AD2-83BE-4593F9EEA491}" destId="{1300F2F7-5DF8-4995-93EB-920C42387A5C}" srcOrd="0" destOrd="0" presId="urn:microsoft.com/office/officeart/2005/8/layout/hierarchy5"/>
    <dgm:cxn modelId="{34182E2D-709B-4656-97E1-28E0E699DCAE}" type="presParOf" srcId="{368F9085-79B3-40F2-A1BF-7F8EA84325D9}" destId="{0B5E1C21-FDA2-4C90-9013-D8EE2A2EC902}" srcOrd="5" destOrd="0" presId="urn:microsoft.com/office/officeart/2005/8/layout/hierarchy5"/>
    <dgm:cxn modelId="{1D489F8D-6590-477E-BBE8-E665A7EC8901}" type="presParOf" srcId="{0B5E1C21-FDA2-4C90-9013-D8EE2A2EC902}" destId="{9602B833-B310-4520-9D99-37DBBB3D5AFC}" srcOrd="0" destOrd="0" presId="urn:microsoft.com/office/officeart/2005/8/layout/hierarchy5"/>
    <dgm:cxn modelId="{B336BF20-5356-4B05-9473-9A4977F485A3}" type="presParOf" srcId="{0B5E1C21-FDA2-4C90-9013-D8EE2A2EC902}" destId="{FB1D5642-6F3E-4297-ADB4-B9EE599B7E0C}" srcOrd="1" destOrd="0" presId="urn:microsoft.com/office/officeart/2005/8/layout/hierarchy5"/>
    <dgm:cxn modelId="{86A77D31-8322-4243-BE09-8D2F36D9D43E}" type="presParOf" srcId="{58A622C8-28CD-480F-90B6-6BF3107D4329}" destId="{342C759B-31FF-48D9-8C73-D6E6B06AC7D6}" srcOrd="2" destOrd="0" presId="urn:microsoft.com/office/officeart/2005/8/layout/hierarchy5"/>
    <dgm:cxn modelId="{0FC1931B-335D-4E72-B8F9-4EB7FC890463}" type="presParOf" srcId="{342C759B-31FF-48D9-8C73-D6E6B06AC7D6}" destId="{B25706B5-2FAB-4253-A91A-2F8A227954B7}" srcOrd="0" destOrd="0" presId="urn:microsoft.com/office/officeart/2005/8/layout/hierarchy5"/>
    <dgm:cxn modelId="{6D641D5C-8948-4D1F-9724-954CDA97B671}" type="presParOf" srcId="{58A622C8-28CD-480F-90B6-6BF3107D4329}" destId="{14CFAD93-6D07-4AD1-A752-31FF3E85591E}" srcOrd="3" destOrd="0" presId="urn:microsoft.com/office/officeart/2005/8/layout/hierarchy5"/>
    <dgm:cxn modelId="{1D2B25C9-DF8D-450B-BC41-C1AD8B678F3F}" type="presParOf" srcId="{14CFAD93-6D07-4AD1-A752-31FF3E85591E}" destId="{87CEF248-D465-4B78-B008-8B653197D4A5}" srcOrd="0" destOrd="0" presId="urn:microsoft.com/office/officeart/2005/8/layout/hierarchy5"/>
    <dgm:cxn modelId="{82845DEB-F3D0-4462-A1BF-03E2C1834669}" type="presParOf" srcId="{14CFAD93-6D07-4AD1-A752-31FF3E85591E}" destId="{A2CF227F-2192-48F2-A0A4-0C9A6FECF0CB}" srcOrd="1" destOrd="0" presId="urn:microsoft.com/office/officeart/2005/8/layout/hierarchy5"/>
    <dgm:cxn modelId="{30605532-D2EC-42AB-9C5D-AB1D582A40EC}" type="presParOf" srcId="{A2CF227F-2192-48F2-A0A4-0C9A6FECF0CB}" destId="{5C5EFB0A-3C2E-49A5-A4F8-7BE21FDDB947}" srcOrd="0" destOrd="0" presId="urn:microsoft.com/office/officeart/2005/8/layout/hierarchy5"/>
    <dgm:cxn modelId="{D3185162-766F-4603-831F-82C7A417C43A}" type="presParOf" srcId="{5C5EFB0A-3C2E-49A5-A4F8-7BE21FDDB947}" destId="{73B726C0-602B-4F5E-84B2-DED0CEBACE87}" srcOrd="0" destOrd="0" presId="urn:microsoft.com/office/officeart/2005/8/layout/hierarchy5"/>
    <dgm:cxn modelId="{6ACB0EA1-69CF-4D98-A2BB-7F3FF7C1B14E}" type="presParOf" srcId="{A2CF227F-2192-48F2-A0A4-0C9A6FECF0CB}" destId="{5B8A6559-02D0-4E21-AFB1-14E88C76FE86}" srcOrd="1" destOrd="0" presId="urn:microsoft.com/office/officeart/2005/8/layout/hierarchy5"/>
    <dgm:cxn modelId="{8724D579-0362-4FE6-A6F8-EC7EC8A38C94}" type="presParOf" srcId="{5B8A6559-02D0-4E21-AFB1-14E88C76FE86}" destId="{C618B8F8-14B7-4287-A012-50CAB90DD4D0}" srcOrd="0" destOrd="0" presId="urn:microsoft.com/office/officeart/2005/8/layout/hierarchy5"/>
    <dgm:cxn modelId="{B0745060-9678-42A3-BEC7-9555C5FCE0EE}" type="presParOf" srcId="{5B8A6559-02D0-4E21-AFB1-14E88C76FE86}" destId="{8A7CE09E-FB60-482E-9834-BFB497E443FE}" srcOrd="1" destOrd="0" presId="urn:microsoft.com/office/officeart/2005/8/layout/hierarchy5"/>
    <dgm:cxn modelId="{46577EC9-DA0F-4B87-97B4-17783280CE21}" type="presParOf" srcId="{8A7CE09E-FB60-482E-9834-BFB497E443FE}" destId="{21D30D0D-57BF-41C2-936D-44575EC60218}" srcOrd="0" destOrd="0" presId="urn:microsoft.com/office/officeart/2005/8/layout/hierarchy5"/>
    <dgm:cxn modelId="{44CD0A47-7F46-4CE5-B75A-6135B83A7B92}" type="presParOf" srcId="{21D30D0D-57BF-41C2-936D-44575EC60218}" destId="{03E91A4B-B0C1-43E0-8620-E42C6CBFD944}" srcOrd="0" destOrd="0" presId="urn:microsoft.com/office/officeart/2005/8/layout/hierarchy5"/>
    <dgm:cxn modelId="{43D19218-E4DA-44D2-AAB1-1E48E022ABD7}" type="presParOf" srcId="{8A7CE09E-FB60-482E-9834-BFB497E443FE}" destId="{3E6B5155-E796-4181-8F7D-4A0908B0D5F7}" srcOrd="1" destOrd="0" presId="urn:microsoft.com/office/officeart/2005/8/layout/hierarchy5"/>
    <dgm:cxn modelId="{D85AB642-C4CF-4393-965F-11E5BC6C59E7}" type="presParOf" srcId="{3E6B5155-E796-4181-8F7D-4A0908B0D5F7}" destId="{1E786F2E-1E4C-4048-BD03-F32AEE75290E}" srcOrd="0" destOrd="0" presId="urn:microsoft.com/office/officeart/2005/8/layout/hierarchy5"/>
    <dgm:cxn modelId="{A0ABDC11-44BC-470B-BCA5-BC60B0931F07}" type="presParOf" srcId="{3E6B5155-E796-4181-8F7D-4A0908B0D5F7}" destId="{3A1D0507-334D-451C-A8F2-E3DEB4729132}" srcOrd="1" destOrd="0" presId="urn:microsoft.com/office/officeart/2005/8/layout/hierarchy5"/>
    <dgm:cxn modelId="{FACA50EA-B509-4B81-B147-4F7B83DED45F}" type="presParOf" srcId="{69D431AF-A03E-47F5-BA11-E44C776ACE0F}" destId="{A8F4B3A8-F89E-4637-893E-A819C4FC7E82}" srcOrd="1" destOrd="0" presId="urn:microsoft.com/office/officeart/2005/8/layout/hierarchy5"/>
    <dgm:cxn modelId="{9C00B7FB-E62F-4155-8FDC-FC07C006BABA}" type="presParOf" srcId="{A8F4B3A8-F89E-4637-893E-A819C4FC7E82}" destId="{1DE7102F-E73D-4DBF-BAB2-EE677ADF2C84}" srcOrd="0" destOrd="0" presId="urn:microsoft.com/office/officeart/2005/8/layout/hierarchy5"/>
    <dgm:cxn modelId="{6AF06D51-5092-4C2B-B19F-0C8FF125BAAB}" type="presParOf" srcId="{1DE7102F-E73D-4DBF-BAB2-EE677ADF2C84}" destId="{B92946C2-A702-4B10-B33E-99C31C193A8D}" srcOrd="0" destOrd="0" presId="urn:microsoft.com/office/officeart/2005/8/layout/hierarchy5"/>
    <dgm:cxn modelId="{3AC5424E-E988-4FCF-BA02-BAF09DA13962}" type="presParOf" srcId="{1DE7102F-E73D-4DBF-BAB2-EE677ADF2C84}" destId="{21D39081-24A6-4B64-89B0-7D1451D2354D}" srcOrd="1" destOrd="0" presId="urn:microsoft.com/office/officeart/2005/8/layout/hierarchy5"/>
    <dgm:cxn modelId="{A4257E43-599D-4FBF-B9EB-BF368A586F0A}" type="presParOf" srcId="{A8F4B3A8-F89E-4637-893E-A819C4FC7E82}" destId="{035B7EA6-F2E9-43A7-98C0-C65C5800C8E3}" srcOrd="1" destOrd="0" presId="urn:microsoft.com/office/officeart/2005/8/layout/hierarchy5"/>
    <dgm:cxn modelId="{10D18365-B768-41F7-BA28-5834B0E9190E}" type="presParOf" srcId="{035B7EA6-F2E9-43A7-98C0-C65C5800C8E3}" destId="{3F3C9630-154A-4689-9781-78FF8FB1D903}" srcOrd="0" destOrd="0" presId="urn:microsoft.com/office/officeart/2005/8/layout/hierarchy5"/>
    <dgm:cxn modelId="{D39377FB-71F7-4984-9EE4-01DE86F2BE19}" type="presParOf" srcId="{A8F4B3A8-F89E-4637-893E-A819C4FC7E82}" destId="{3FD7932B-0D4B-40AA-8CF2-22FA7D96DF43}" srcOrd="2" destOrd="0" presId="urn:microsoft.com/office/officeart/2005/8/layout/hierarchy5"/>
    <dgm:cxn modelId="{2F5C97CD-E729-436B-B186-A8C33A7882DC}" type="presParOf" srcId="{3FD7932B-0D4B-40AA-8CF2-22FA7D96DF43}" destId="{16F12BE5-2FE1-496E-B5E3-99258E4AD438}" srcOrd="0" destOrd="0" presId="urn:microsoft.com/office/officeart/2005/8/layout/hierarchy5"/>
    <dgm:cxn modelId="{A4EEB561-27A9-4567-945D-B4931F821F00}" type="presParOf" srcId="{3FD7932B-0D4B-40AA-8CF2-22FA7D96DF43}" destId="{A6549E1A-1D00-4659-AEC5-A5ADB0C0AEB2}" srcOrd="1" destOrd="0" presId="urn:microsoft.com/office/officeart/2005/8/layout/hierarchy5"/>
    <dgm:cxn modelId="{2F5D5848-522A-4D47-BA27-A8AC7A27BAB1}" type="presParOf" srcId="{A8F4B3A8-F89E-4637-893E-A819C4FC7E82}" destId="{F496C5FB-126B-4BA0-9856-B84B7EE9EC0B}" srcOrd="3" destOrd="0" presId="urn:microsoft.com/office/officeart/2005/8/layout/hierarchy5"/>
    <dgm:cxn modelId="{3642F29E-3D92-4E22-A336-BAEB0DC5270D}" type="presParOf" srcId="{F496C5FB-126B-4BA0-9856-B84B7EE9EC0B}" destId="{0D10457D-6580-4A74-B1FD-EE4764E38641}" srcOrd="0" destOrd="0" presId="urn:microsoft.com/office/officeart/2005/8/layout/hierarchy5"/>
    <dgm:cxn modelId="{30B3F9D6-7DF2-4E4F-8C19-C2E6FD48B025}" type="presParOf" srcId="{A8F4B3A8-F89E-4637-893E-A819C4FC7E82}" destId="{F4E4EB60-7296-4E1C-9C25-833EA4283A90}" srcOrd="4" destOrd="0" presId="urn:microsoft.com/office/officeart/2005/8/layout/hierarchy5"/>
    <dgm:cxn modelId="{0909063B-9CE2-4185-9B35-AEB34A1623D1}" type="presParOf" srcId="{F4E4EB60-7296-4E1C-9C25-833EA4283A90}" destId="{CE28AF07-33F4-450C-AEDF-3A41C446EEDD}" srcOrd="0" destOrd="0" presId="urn:microsoft.com/office/officeart/2005/8/layout/hierarchy5"/>
    <dgm:cxn modelId="{453CFE71-71AA-4FB1-A580-C8FF22C2F7F4}" type="presParOf" srcId="{F4E4EB60-7296-4E1C-9C25-833EA4283A90}" destId="{348AA014-D890-4260-8E7D-CDFB59AC3E55}" srcOrd="1" destOrd="0" presId="urn:microsoft.com/office/officeart/2005/8/layout/hierarchy5"/>
    <dgm:cxn modelId="{33CEB6B2-4E6E-4EBA-8165-E23076428DA3}" type="presParOf" srcId="{A8F4B3A8-F89E-4637-893E-A819C4FC7E82}" destId="{A52E2EE0-BECA-4543-A5FA-0B97D2EFFD21}" srcOrd="5" destOrd="0" presId="urn:microsoft.com/office/officeart/2005/8/layout/hierarchy5"/>
    <dgm:cxn modelId="{AD5D5DE4-3C0D-411F-B2BE-5DC8F0C84F9F}" type="presParOf" srcId="{A52E2EE0-BECA-4543-A5FA-0B97D2EFFD21}" destId="{009DDC95-1616-4B36-926F-1C51C488CA23}" srcOrd="0" destOrd="0" presId="urn:microsoft.com/office/officeart/2005/8/layout/hierarchy5"/>
    <dgm:cxn modelId="{5728352F-F84E-4DE1-A40C-23706E72549A}" type="presParOf" srcId="{A8F4B3A8-F89E-4637-893E-A819C4FC7E82}" destId="{DF6F6DB8-AA16-41D7-BA2F-24ACEDDF591E}" srcOrd="6" destOrd="0" presId="urn:microsoft.com/office/officeart/2005/8/layout/hierarchy5"/>
    <dgm:cxn modelId="{62D8DB45-161C-4115-AB38-AA901B93229A}" type="presParOf" srcId="{DF6F6DB8-AA16-41D7-BA2F-24ACEDDF591E}" destId="{20370DF6-04A1-4342-A018-073DC7BF3EF0}" srcOrd="0" destOrd="0" presId="urn:microsoft.com/office/officeart/2005/8/layout/hierarchy5"/>
    <dgm:cxn modelId="{C8D073D7-AE46-4469-A16E-7F242561FBB7}" type="presParOf" srcId="{DF6F6DB8-AA16-41D7-BA2F-24ACEDDF591E}" destId="{3D24D77E-CD32-41F2-9DB0-0AA041537577}" srcOrd="1" destOrd="0" presId="urn:microsoft.com/office/officeart/2005/8/layout/hierarchy5"/>
    <dgm:cxn modelId="{B316F78F-003A-45FB-93B9-8DCEABF50F85}" type="presParOf" srcId="{A8F4B3A8-F89E-4637-893E-A819C4FC7E82}" destId="{D7BC0562-4428-46BE-AA61-726813CB5A73}" srcOrd="7" destOrd="0" presId="urn:microsoft.com/office/officeart/2005/8/layout/hierarchy5"/>
    <dgm:cxn modelId="{33167070-8148-4FBE-8AD7-43F861F83248}" type="presParOf" srcId="{D7BC0562-4428-46BE-AA61-726813CB5A73}" destId="{FF9765EC-538D-4BFA-81F1-16AD319A2553}" srcOrd="0" destOrd="0" presId="urn:microsoft.com/office/officeart/2005/8/layout/hierarchy5"/>
    <dgm:cxn modelId="{443F8DCD-219A-4E7C-8584-A723F45FB9DC}" type="presParOf" srcId="{A8F4B3A8-F89E-4637-893E-A819C4FC7E82}" destId="{5E4D1F69-14C2-41CC-9B6E-2F7DAC5ADC7E}" srcOrd="8" destOrd="0" presId="urn:microsoft.com/office/officeart/2005/8/layout/hierarchy5"/>
    <dgm:cxn modelId="{4B9BFB72-AE9F-4181-ABEA-4A1D49BA530F}" type="presParOf" srcId="{5E4D1F69-14C2-41CC-9B6E-2F7DAC5ADC7E}" destId="{A0FBFBDF-8BF2-4429-8844-D6741CA09C39}" srcOrd="0" destOrd="0" presId="urn:microsoft.com/office/officeart/2005/8/layout/hierarchy5"/>
    <dgm:cxn modelId="{6B1A014B-0731-401B-B8E4-29F2CD350159}" type="presParOf" srcId="{5E4D1F69-14C2-41CC-9B6E-2F7DAC5ADC7E}" destId="{714EB8A7-C5CA-4869-94FC-C83B4A9EEE71}"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BFBDF-8BF2-4429-8844-D6741CA09C39}">
      <dsp:nvSpPr>
        <dsp:cNvPr id="0" name=""/>
        <dsp:cNvSpPr/>
      </dsp:nvSpPr>
      <dsp:spPr>
        <a:xfrm>
          <a:off x="6921310" y="0"/>
          <a:ext cx="1343787" cy="3778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smtClean="0"/>
            <a:t>Query Retrieval</a:t>
          </a:r>
          <a:endParaRPr lang="en-US" sz="1700" kern="1200" dirty="0"/>
        </a:p>
      </dsp:txBody>
      <dsp:txXfrm>
        <a:off x="6921310" y="0"/>
        <a:ext cx="1343787" cy="1133475"/>
      </dsp:txXfrm>
    </dsp:sp>
    <dsp:sp modelId="{20370DF6-04A1-4342-A018-073DC7BF3EF0}">
      <dsp:nvSpPr>
        <dsp:cNvPr id="0" name=""/>
        <dsp:cNvSpPr/>
      </dsp:nvSpPr>
      <dsp:spPr>
        <a:xfrm>
          <a:off x="5353558" y="0"/>
          <a:ext cx="1343787" cy="3778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smtClean="0"/>
            <a:t>Expertise Modelling</a:t>
          </a:r>
          <a:endParaRPr lang="en-US" sz="1700" kern="1200" dirty="0"/>
        </a:p>
      </dsp:txBody>
      <dsp:txXfrm>
        <a:off x="5353558" y="0"/>
        <a:ext cx="1343787" cy="1133475"/>
      </dsp:txXfrm>
    </dsp:sp>
    <dsp:sp modelId="{CE28AF07-33F4-450C-AEDF-3A41C446EEDD}">
      <dsp:nvSpPr>
        <dsp:cNvPr id="0" name=""/>
        <dsp:cNvSpPr/>
      </dsp:nvSpPr>
      <dsp:spPr>
        <a:xfrm>
          <a:off x="3785806" y="0"/>
          <a:ext cx="1343787" cy="3778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smtClean="0"/>
            <a:t>Dataset Split</a:t>
          </a:r>
          <a:endParaRPr lang="en-US" sz="1700" kern="1200" dirty="0"/>
        </a:p>
      </dsp:txBody>
      <dsp:txXfrm>
        <a:off x="3785806" y="0"/>
        <a:ext cx="1343787" cy="1133475"/>
      </dsp:txXfrm>
    </dsp:sp>
    <dsp:sp modelId="{16F12BE5-2FE1-496E-B5E3-99258E4AD438}">
      <dsp:nvSpPr>
        <dsp:cNvPr id="0" name=""/>
        <dsp:cNvSpPr/>
      </dsp:nvSpPr>
      <dsp:spPr>
        <a:xfrm>
          <a:off x="2218053" y="0"/>
          <a:ext cx="1343787" cy="3778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smtClean="0"/>
            <a:t>TF-IDF </a:t>
          </a:r>
          <a:r>
            <a:rPr lang="en-US" sz="1700" kern="1200" dirty="0" err="1" smtClean="0"/>
            <a:t>Vectorizer</a:t>
          </a:r>
          <a:endParaRPr lang="en-US" sz="1700" kern="1200" dirty="0"/>
        </a:p>
      </dsp:txBody>
      <dsp:txXfrm>
        <a:off x="2218053" y="0"/>
        <a:ext cx="1343787" cy="1133475"/>
      </dsp:txXfrm>
    </dsp:sp>
    <dsp:sp modelId="{B92946C2-A702-4B10-B33E-99C31C193A8D}">
      <dsp:nvSpPr>
        <dsp:cNvPr id="0" name=""/>
        <dsp:cNvSpPr/>
      </dsp:nvSpPr>
      <dsp:spPr>
        <a:xfrm>
          <a:off x="650301" y="0"/>
          <a:ext cx="1343787" cy="3778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smtClean="0"/>
            <a:t>Dataset</a:t>
          </a:r>
          <a:endParaRPr lang="en-US" sz="1700" kern="1200" dirty="0"/>
        </a:p>
      </dsp:txBody>
      <dsp:txXfrm>
        <a:off x="650301" y="0"/>
        <a:ext cx="1343787" cy="1133475"/>
      </dsp:txXfrm>
    </dsp:sp>
    <dsp:sp modelId="{C924A28C-F47A-4A91-81FB-5B9B26121464}">
      <dsp:nvSpPr>
        <dsp:cNvPr id="0" name=""/>
        <dsp:cNvSpPr/>
      </dsp:nvSpPr>
      <dsp:spPr>
        <a:xfrm>
          <a:off x="762283" y="2422290"/>
          <a:ext cx="1119823" cy="5599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Corpus</a:t>
          </a:r>
          <a:br>
            <a:rPr lang="en-US" sz="1000" kern="1200" dirty="0" smtClean="0"/>
          </a:br>
          <a:r>
            <a:rPr lang="en-US" sz="1000" kern="1200" dirty="0" smtClean="0"/>
            <a:t>NIPS 1987-2010</a:t>
          </a:r>
          <a:endParaRPr lang="en-US" sz="1000" kern="1200" dirty="0"/>
        </a:p>
      </dsp:txBody>
      <dsp:txXfrm>
        <a:off x="778682" y="2438689"/>
        <a:ext cx="1087025" cy="527113"/>
      </dsp:txXfrm>
    </dsp:sp>
    <dsp:sp modelId="{6FC93E65-4EE3-43CE-A8BD-B6AC3FE92DA1}">
      <dsp:nvSpPr>
        <dsp:cNvPr id="0" name=""/>
        <dsp:cNvSpPr/>
      </dsp:nvSpPr>
      <dsp:spPr>
        <a:xfrm>
          <a:off x="1882106" y="2688909"/>
          <a:ext cx="447929" cy="26674"/>
        </a:xfrm>
        <a:custGeom>
          <a:avLst/>
          <a:gdLst/>
          <a:ahLst/>
          <a:cxnLst/>
          <a:rect l="0" t="0" r="0" b="0"/>
          <a:pathLst>
            <a:path>
              <a:moveTo>
                <a:pt x="0" y="13337"/>
              </a:moveTo>
              <a:lnTo>
                <a:pt x="447929" y="1333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94873" y="2691048"/>
        <a:ext cx="22396" cy="22396"/>
      </dsp:txXfrm>
    </dsp:sp>
    <dsp:sp modelId="{AC69C65D-87DA-4246-825E-0DA72B4CF947}">
      <dsp:nvSpPr>
        <dsp:cNvPr id="0" name=""/>
        <dsp:cNvSpPr/>
      </dsp:nvSpPr>
      <dsp:spPr>
        <a:xfrm>
          <a:off x="2330036" y="2422290"/>
          <a:ext cx="1119823" cy="5599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Term Document Co-occurrence Matrix</a:t>
          </a:r>
          <a:endParaRPr lang="en-US" sz="1000" kern="1200" dirty="0"/>
        </a:p>
      </dsp:txBody>
      <dsp:txXfrm>
        <a:off x="2346435" y="2438689"/>
        <a:ext cx="1087025" cy="527113"/>
      </dsp:txXfrm>
    </dsp:sp>
    <dsp:sp modelId="{C640EA90-8486-47DB-880C-6E8956A82871}">
      <dsp:nvSpPr>
        <dsp:cNvPr id="0" name=""/>
        <dsp:cNvSpPr/>
      </dsp:nvSpPr>
      <dsp:spPr>
        <a:xfrm rot="18289469">
          <a:off x="3281635" y="2366960"/>
          <a:ext cx="784375" cy="26674"/>
        </a:xfrm>
        <a:custGeom>
          <a:avLst/>
          <a:gdLst/>
          <a:ahLst/>
          <a:cxnLst/>
          <a:rect l="0" t="0" r="0" b="0"/>
          <a:pathLst>
            <a:path>
              <a:moveTo>
                <a:pt x="0" y="13337"/>
              </a:moveTo>
              <a:lnTo>
                <a:pt x="784375" y="1333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54214" y="2360688"/>
        <a:ext cx="39218" cy="39218"/>
      </dsp:txXfrm>
    </dsp:sp>
    <dsp:sp modelId="{3FE94EE3-F71D-4610-B55A-35767745B121}">
      <dsp:nvSpPr>
        <dsp:cNvPr id="0" name=""/>
        <dsp:cNvSpPr/>
      </dsp:nvSpPr>
      <dsp:spPr>
        <a:xfrm>
          <a:off x="3897788" y="1778392"/>
          <a:ext cx="1119823" cy="5599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Train Documents</a:t>
          </a:r>
          <a:br>
            <a:rPr lang="en-US" sz="1000" kern="1200" dirty="0" smtClean="0"/>
          </a:br>
          <a:r>
            <a:rPr lang="en-US" sz="1000" kern="1200" dirty="0" smtClean="0"/>
            <a:t>(90%)</a:t>
          </a:r>
          <a:endParaRPr lang="en-US" sz="1000" kern="1200" dirty="0"/>
        </a:p>
      </dsp:txBody>
      <dsp:txXfrm>
        <a:off x="3914187" y="1794791"/>
        <a:ext cx="1087025" cy="527113"/>
      </dsp:txXfrm>
    </dsp:sp>
    <dsp:sp modelId="{2ECAC271-E200-454C-AF8F-B2BD55E8E3E0}">
      <dsp:nvSpPr>
        <dsp:cNvPr id="0" name=""/>
        <dsp:cNvSpPr/>
      </dsp:nvSpPr>
      <dsp:spPr>
        <a:xfrm rot="18289469">
          <a:off x="4849388" y="1723061"/>
          <a:ext cx="784375" cy="26674"/>
        </a:xfrm>
        <a:custGeom>
          <a:avLst/>
          <a:gdLst/>
          <a:ahLst/>
          <a:cxnLst/>
          <a:rect l="0" t="0" r="0" b="0"/>
          <a:pathLst>
            <a:path>
              <a:moveTo>
                <a:pt x="0" y="13337"/>
              </a:moveTo>
              <a:lnTo>
                <a:pt x="784375" y="1333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21966" y="1716789"/>
        <a:ext cx="39218" cy="39218"/>
      </dsp:txXfrm>
    </dsp:sp>
    <dsp:sp modelId="{B0A16E59-6DFA-4DA1-952D-F572572F6C6C}">
      <dsp:nvSpPr>
        <dsp:cNvPr id="0" name=""/>
        <dsp:cNvSpPr/>
      </dsp:nvSpPr>
      <dsp:spPr>
        <a:xfrm>
          <a:off x="5465540" y="1134494"/>
          <a:ext cx="1119823" cy="5599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Maximum Similarity</a:t>
          </a:r>
          <a:endParaRPr lang="en-US" sz="1000" kern="1200" dirty="0"/>
        </a:p>
      </dsp:txBody>
      <dsp:txXfrm>
        <a:off x="5481939" y="1150893"/>
        <a:ext cx="1087025" cy="527113"/>
      </dsp:txXfrm>
    </dsp:sp>
    <dsp:sp modelId="{0D9E9232-A2F8-4C5A-BEB9-F90F83EEC7EF}">
      <dsp:nvSpPr>
        <dsp:cNvPr id="0" name=""/>
        <dsp:cNvSpPr/>
      </dsp:nvSpPr>
      <dsp:spPr>
        <a:xfrm>
          <a:off x="5017611" y="2045010"/>
          <a:ext cx="447929" cy="26674"/>
        </a:xfrm>
        <a:custGeom>
          <a:avLst/>
          <a:gdLst/>
          <a:ahLst/>
          <a:cxnLst/>
          <a:rect l="0" t="0" r="0" b="0"/>
          <a:pathLst>
            <a:path>
              <a:moveTo>
                <a:pt x="0" y="13337"/>
              </a:moveTo>
              <a:lnTo>
                <a:pt x="447929" y="1333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30377" y="2047150"/>
        <a:ext cx="22396" cy="22396"/>
      </dsp:txXfrm>
    </dsp:sp>
    <dsp:sp modelId="{FC789772-40D7-4557-BD13-A26046E2175B}">
      <dsp:nvSpPr>
        <dsp:cNvPr id="0" name=""/>
        <dsp:cNvSpPr/>
      </dsp:nvSpPr>
      <dsp:spPr>
        <a:xfrm>
          <a:off x="5465540" y="1778392"/>
          <a:ext cx="1119823" cy="5599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Concatenated Similarity</a:t>
          </a:r>
          <a:endParaRPr lang="en-US" sz="1000" kern="1200" dirty="0"/>
        </a:p>
      </dsp:txBody>
      <dsp:txXfrm>
        <a:off x="5481939" y="1794791"/>
        <a:ext cx="1087025" cy="527113"/>
      </dsp:txXfrm>
    </dsp:sp>
    <dsp:sp modelId="{CC4AE566-FB8A-4AD2-83BE-4593F9EEA491}">
      <dsp:nvSpPr>
        <dsp:cNvPr id="0" name=""/>
        <dsp:cNvSpPr/>
      </dsp:nvSpPr>
      <dsp:spPr>
        <a:xfrm rot="3310531">
          <a:off x="4849388" y="2366960"/>
          <a:ext cx="784375" cy="26674"/>
        </a:xfrm>
        <a:custGeom>
          <a:avLst/>
          <a:gdLst/>
          <a:ahLst/>
          <a:cxnLst/>
          <a:rect l="0" t="0" r="0" b="0"/>
          <a:pathLst>
            <a:path>
              <a:moveTo>
                <a:pt x="0" y="13337"/>
              </a:moveTo>
              <a:lnTo>
                <a:pt x="784375" y="1333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21966" y="2360688"/>
        <a:ext cx="39218" cy="39218"/>
      </dsp:txXfrm>
    </dsp:sp>
    <dsp:sp modelId="{9602B833-B310-4520-9D99-37DBBB3D5AFC}">
      <dsp:nvSpPr>
        <dsp:cNvPr id="0" name=""/>
        <dsp:cNvSpPr/>
      </dsp:nvSpPr>
      <dsp:spPr>
        <a:xfrm>
          <a:off x="5465540" y="2422290"/>
          <a:ext cx="1119823" cy="5599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Average Similarity</a:t>
          </a:r>
          <a:endParaRPr lang="en-US" sz="1000" kern="1200" dirty="0"/>
        </a:p>
      </dsp:txBody>
      <dsp:txXfrm>
        <a:off x="5481939" y="2438689"/>
        <a:ext cx="1087025" cy="527113"/>
      </dsp:txXfrm>
    </dsp:sp>
    <dsp:sp modelId="{342C759B-31FF-48D9-8C73-D6E6B06AC7D6}">
      <dsp:nvSpPr>
        <dsp:cNvPr id="0" name=""/>
        <dsp:cNvSpPr/>
      </dsp:nvSpPr>
      <dsp:spPr>
        <a:xfrm rot="3310531">
          <a:off x="3281635" y="3010858"/>
          <a:ext cx="784375" cy="26674"/>
        </a:xfrm>
        <a:custGeom>
          <a:avLst/>
          <a:gdLst/>
          <a:ahLst/>
          <a:cxnLst/>
          <a:rect l="0" t="0" r="0" b="0"/>
          <a:pathLst>
            <a:path>
              <a:moveTo>
                <a:pt x="0" y="13337"/>
              </a:moveTo>
              <a:lnTo>
                <a:pt x="784375" y="1333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54214" y="3004586"/>
        <a:ext cx="39218" cy="39218"/>
      </dsp:txXfrm>
    </dsp:sp>
    <dsp:sp modelId="{87CEF248-D465-4B78-B008-8B653197D4A5}">
      <dsp:nvSpPr>
        <dsp:cNvPr id="0" name=""/>
        <dsp:cNvSpPr/>
      </dsp:nvSpPr>
      <dsp:spPr>
        <a:xfrm>
          <a:off x="3897788" y="3066189"/>
          <a:ext cx="1119823" cy="5599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Test Documents</a:t>
          </a:r>
          <a:br>
            <a:rPr lang="en-US" sz="1000" kern="1200" dirty="0" smtClean="0"/>
          </a:br>
          <a:r>
            <a:rPr lang="en-US" sz="1000" kern="1200" dirty="0" smtClean="0"/>
            <a:t>(10%)</a:t>
          </a:r>
          <a:endParaRPr lang="en-US" sz="1000" kern="1200" dirty="0"/>
        </a:p>
      </dsp:txBody>
      <dsp:txXfrm>
        <a:off x="3914187" y="3082588"/>
        <a:ext cx="1087025" cy="527113"/>
      </dsp:txXfrm>
    </dsp:sp>
    <dsp:sp modelId="{5C5EFB0A-3C2E-49A5-A4F8-7BE21FDDB947}">
      <dsp:nvSpPr>
        <dsp:cNvPr id="0" name=""/>
        <dsp:cNvSpPr/>
      </dsp:nvSpPr>
      <dsp:spPr>
        <a:xfrm>
          <a:off x="5017611" y="3332807"/>
          <a:ext cx="447929" cy="26674"/>
        </a:xfrm>
        <a:custGeom>
          <a:avLst/>
          <a:gdLst/>
          <a:ahLst/>
          <a:cxnLst/>
          <a:rect l="0" t="0" r="0" b="0"/>
          <a:pathLst>
            <a:path>
              <a:moveTo>
                <a:pt x="0" y="13337"/>
              </a:moveTo>
              <a:lnTo>
                <a:pt x="447929" y="1333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30377" y="3334946"/>
        <a:ext cx="22396" cy="22396"/>
      </dsp:txXfrm>
    </dsp:sp>
    <dsp:sp modelId="{C618B8F8-14B7-4287-A012-50CAB90DD4D0}">
      <dsp:nvSpPr>
        <dsp:cNvPr id="0" name=""/>
        <dsp:cNvSpPr/>
      </dsp:nvSpPr>
      <dsp:spPr>
        <a:xfrm>
          <a:off x="5465540" y="3066189"/>
          <a:ext cx="1119823" cy="5599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Expertise Model</a:t>
          </a:r>
          <a:endParaRPr lang="en-US" sz="1000" kern="1200" dirty="0"/>
        </a:p>
      </dsp:txBody>
      <dsp:txXfrm>
        <a:off x="5481939" y="3082588"/>
        <a:ext cx="1087025" cy="527113"/>
      </dsp:txXfrm>
    </dsp:sp>
    <dsp:sp modelId="{21D30D0D-57BF-41C2-936D-44575EC60218}">
      <dsp:nvSpPr>
        <dsp:cNvPr id="0" name=""/>
        <dsp:cNvSpPr/>
      </dsp:nvSpPr>
      <dsp:spPr>
        <a:xfrm>
          <a:off x="6585363" y="3332807"/>
          <a:ext cx="447929" cy="26674"/>
        </a:xfrm>
        <a:custGeom>
          <a:avLst/>
          <a:gdLst/>
          <a:ahLst/>
          <a:cxnLst/>
          <a:rect l="0" t="0" r="0" b="0"/>
          <a:pathLst>
            <a:path>
              <a:moveTo>
                <a:pt x="0" y="13337"/>
              </a:moveTo>
              <a:lnTo>
                <a:pt x="447929" y="1333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798130" y="3334946"/>
        <a:ext cx="22396" cy="22396"/>
      </dsp:txXfrm>
    </dsp:sp>
    <dsp:sp modelId="{1E786F2E-1E4C-4048-BD03-F32AEE75290E}">
      <dsp:nvSpPr>
        <dsp:cNvPr id="0" name=""/>
        <dsp:cNvSpPr/>
      </dsp:nvSpPr>
      <dsp:spPr>
        <a:xfrm>
          <a:off x="7033293" y="3066189"/>
          <a:ext cx="1119823" cy="5599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Cosine Similarity</a:t>
          </a:r>
          <a:endParaRPr lang="en-US" sz="1000" kern="1200" dirty="0"/>
        </a:p>
      </dsp:txBody>
      <dsp:txXfrm>
        <a:off x="7049692" y="3082588"/>
        <a:ext cx="1087025" cy="5271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D67646-CD1C-4407-872C-686C5A0B7B46}" type="datetimeFigureOut">
              <a:rPr lang="en-IN" smtClean="0"/>
              <a:t>10-05-2019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F51D87A-839A-44DE-A608-2AF677842873}" type="slidenum">
              <a:rPr lang="en-IN" smtClean="0"/>
              <a:t>‹#›</a:t>
            </a:fld>
            <a:endParaRPr lang="en-IN"/>
          </a:p>
        </p:txBody>
      </p:sp>
    </p:spTree>
    <p:extLst>
      <p:ext uri="{BB962C8B-B14F-4D97-AF65-F5344CB8AC3E}">
        <p14:creationId xmlns:p14="http://schemas.microsoft.com/office/powerpoint/2010/main" val="1245009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D67646-CD1C-4407-872C-686C5A0B7B46}" type="datetimeFigureOut">
              <a:rPr lang="en-IN" smtClean="0"/>
              <a:t>10-05-2019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51D87A-839A-44DE-A608-2AF677842873}" type="slidenum">
              <a:rPr lang="en-IN" smtClean="0"/>
              <a:t>‹#›</a:t>
            </a:fld>
            <a:endParaRPr lang="en-IN"/>
          </a:p>
        </p:txBody>
      </p:sp>
    </p:spTree>
    <p:extLst>
      <p:ext uri="{BB962C8B-B14F-4D97-AF65-F5344CB8AC3E}">
        <p14:creationId xmlns:p14="http://schemas.microsoft.com/office/powerpoint/2010/main" val="1817739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D67646-CD1C-4407-872C-686C5A0B7B46}" type="datetimeFigureOut">
              <a:rPr lang="en-IN" smtClean="0"/>
              <a:t>10-05-2019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51D87A-839A-44DE-A608-2AF67784287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93916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4D67646-CD1C-4407-872C-686C5A0B7B46}" type="datetimeFigureOut">
              <a:rPr lang="en-IN" smtClean="0"/>
              <a:t>10-05-2019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51D87A-839A-44DE-A608-2AF677842873}" type="slidenum">
              <a:rPr lang="en-IN" smtClean="0"/>
              <a:t>‹#›</a:t>
            </a:fld>
            <a:endParaRPr lang="en-IN"/>
          </a:p>
        </p:txBody>
      </p:sp>
    </p:spTree>
    <p:extLst>
      <p:ext uri="{BB962C8B-B14F-4D97-AF65-F5344CB8AC3E}">
        <p14:creationId xmlns:p14="http://schemas.microsoft.com/office/powerpoint/2010/main" val="3320816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4D67646-CD1C-4407-872C-686C5A0B7B46}" type="datetimeFigureOut">
              <a:rPr lang="en-IN" smtClean="0"/>
              <a:t>10-05-2019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51D87A-839A-44DE-A608-2AF67784287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0508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4D67646-CD1C-4407-872C-686C5A0B7B46}" type="datetimeFigureOut">
              <a:rPr lang="en-IN" smtClean="0"/>
              <a:t>10-05-2019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51D87A-839A-44DE-A608-2AF677842873}" type="slidenum">
              <a:rPr lang="en-IN" smtClean="0"/>
              <a:t>‹#›</a:t>
            </a:fld>
            <a:endParaRPr lang="en-IN"/>
          </a:p>
        </p:txBody>
      </p:sp>
    </p:spTree>
    <p:extLst>
      <p:ext uri="{BB962C8B-B14F-4D97-AF65-F5344CB8AC3E}">
        <p14:creationId xmlns:p14="http://schemas.microsoft.com/office/powerpoint/2010/main" val="2381432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D67646-CD1C-4407-872C-686C5A0B7B46}" type="datetimeFigureOut">
              <a:rPr lang="en-IN" smtClean="0"/>
              <a:t>10-05-2019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51D87A-839A-44DE-A608-2AF677842873}" type="slidenum">
              <a:rPr lang="en-IN" smtClean="0"/>
              <a:t>‹#›</a:t>
            </a:fld>
            <a:endParaRPr lang="en-IN"/>
          </a:p>
        </p:txBody>
      </p:sp>
    </p:spTree>
    <p:extLst>
      <p:ext uri="{BB962C8B-B14F-4D97-AF65-F5344CB8AC3E}">
        <p14:creationId xmlns:p14="http://schemas.microsoft.com/office/powerpoint/2010/main" val="2628594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D67646-CD1C-4407-872C-686C5A0B7B46}" type="datetimeFigureOut">
              <a:rPr lang="en-IN" smtClean="0"/>
              <a:t>10-05-2019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51D87A-839A-44DE-A608-2AF677842873}" type="slidenum">
              <a:rPr lang="en-IN" smtClean="0"/>
              <a:t>‹#›</a:t>
            </a:fld>
            <a:endParaRPr lang="en-IN"/>
          </a:p>
        </p:txBody>
      </p:sp>
    </p:spTree>
    <p:extLst>
      <p:ext uri="{BB962C8B-B14F-4D97-AF65-F5344CB8AC3E}">
        <p14:creationId xmlns:p14="http://schemas.microsoft.com/office/powerpoint/2010/main" val="1131592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D67646-CD1C-4407-872C-686C5A0B7B46}" type="datetimeFigureOut">
              <a:rPr lang="en-IN" smtClean="0"/>
              <a:t>10-05-2019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51D87A-839A-44DE-A608-2AF677842873}" type="slidenum">
              <a:rPr lang="en-IN" smtClean="0"/>
              <a:t>‹#›</a:t>
            </a:fld>
            <a:endParaRPr lang="en-IN"/>
          </a:p>
        </p:txBody>
      </p:sp>
    </p:spTree>
    <p:extLst>
      <p:ext uri="{BB962C8B-B14F-4D97-AF65-F5344CB8AC3E}">
        <p14:creationId xmlns:p14="http://schemas.microsoft.com/office/powerpoint/2010/main" val="2687613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D67646-CD1C-4407-872C-686C5A0B7B46}" type="datetimeFigureOut">
              <a:rPr lang="en-IN" smtClean="0"/>
              <a:t>10-05-2019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51D87A-839A-44DE-A608-2AF677842873}" type="slidenum">
              <a:rPr lang="en-IN" smtClean="0"/>
              <a:t>‹#›</a:t>
            </a:fld>
            <a:endParaRPr lang="en-IN"/>
          </a:p>
        </p:txBody>
      </p:sp>
    </p:spTree>
    <p:extLst>
      <p:ext uri="{BB962C8B-B14F-4D97-AF65-F5344CB8AC3E}">
        <p14:creationId xmlns:p14="http://schemas.microsoft.com/office/powerpoint/2010/main" val="309582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D67646-CD1C-4407-872C-686C5A0B7B46}" type="datetimeFigureOut">
              <a:rPr lang="en-IN" smtClean="0"/>
              <a:t>10-05-2019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F51D87A-839A-44DE-A608-2AF677842873}" type="slidenum">
              <a:rPr lang="en-IN" smtClean="0"/>
              <a:t>‹#›</a:t>
            </a:fld>
            <a:endParaRPr lang="en-IN"/>
          </a:p>
        </p:txBody>
      </p:sp>
    </p:spTree>
    <p:extLst>
      <p:ext uri="{BB962C8B-B14F-4D97-AF65-F5344CB8AC3E}">
        <p14:creationId xmlns:p14="http://schemas.microsoft.com/office/powerpoint/2010/main" val="314851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D67646-CD1C-4407-872C-686C5A0B7B46}" type="datetimeFigureOut">
              <a:rPr lang="en-IN" smtClean="0"/>
              <a:t>10-05-2019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F51D87A-839A-44DE-A608-2AF677842873}" type="slidenum">
              <a:rPr lang="en-IN" smtClean="0"/>
              <a:t>‹#›</a:t>
            </a:fld>
            <a:endParaRPr lang="en-IN"/>
          </a:p>
        </p:txBody>
      </p:sp>
    </p:spTree>
    <p:extLst>
      <p:ext uri="{BB962C8B-B14F-4D97-AF65-F5344CB8AC3E}">
        <p14:creationId xmlns:p14="http://schemas.microsoft.com/office/powerpoint/2010/main" val="939226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D67646-CD1C-4407-872C-686C5A0B7B46}" type="datetimeFigureOut">
              <a:rPr lang="en-IN" smtClean="0"/>
              <a:t>10-05-2019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F51D87A-839A-44DE-A608-2AF677842873}" type="slidenum">
              <a:rPr lang="en-IN" smtClean="0"/>
              <a:t>‹#›</a:t>
            </a:fld>
            <a:endParaRPr lang="en-IN"/>
          </a:p>
        </p:txBody>
      </p:sp>
    </p:spTree>
    <p:extLst>
      <p:ext uri="{BB962C8B-B14F-4D97-AF65-F5344CB8AC3E}">
        <p14:creationId xmlns:p14="http://schemas.microsoft.com/office/powerpoint/2010/main" val="848786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67646-CD1C-4407-872C-686C5A0B7B46}" type="datetimeFigureOut">
              <a:rPr lang="en-IN" smtClean="0"/>
              <a:t>10-05-2019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F51D87A-839A-44DE-A608-2AF677842873}" type="slidenum">
              <a:rPr lang="en-IN" smtClean="0"/>
              <a:t>‹#›</a:t>
            </a:fld>
            <a:endParaRPr lang="en-IN"/>
          </a:p>
        </p:txBody>
      </p:sp>
    </p:spTree>
    <p:extLst>
      <p:ext uri="{BB962C8B-B14F-4D97-AF65-F5344CB8AC3E}">
        <p14:creationId xmlns:p14="http://schemas.microsoft.com/office/powerpoint/2010/main" val="3769138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4D67646-CD1C-4407-872C-686C5A0B7B46}" type="datetimeFigureOut">
              <a:rPr lang="en-IN" smtClean="0"/>
              <a:t>10-05-2019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F51D87A-839A-44DE-A608-2AF677842873}" type="slidenum">
              <a:rPr lang="en-IN" smtClean="0"/>
              <a:t>‹#›</a:t>
            </a:fld>
            <a:endParaRPr lang="en-IN"/>
          </a:p>
        </p:txBody>
      </p:sp>
    </p:spTree>
    <p:extLst>
      <p:ext uri="{BB962C8B-B14F-4D97-AF65-F5344CB8AC3E}">
        <p14:creationId xmlns:p14="http://schemas.microsoft.com/office/powerpoint/2010/main" val="196666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4D67646-CD1C-4407-872C-686C5A0B7B46}" type="datetimeFigureOut">
              <a:rPr lang="en-IN" smtClean="0"/>
              <a:t>10-05-2019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51D87A-839A-44DE-A608-2AF677842873}" type="slidenum">
              <a:rPr lang="en-IN" smtClean="0"/>
              <a:t>‹#›</a:t>
            </a:fld>
            <a:endParaRPr lang="en-IN"/>
          </a:p>
        </p:txBody>
      </p:sp>
    </p:spTree>
    <p:extLst>
      <p:ext uri="{BB962C8B-B14F-4D97-AF65-F5344CB8AC3E}">
        <p14:creationId xmlns:p14="http://schemas.microsoft.com/office/powerpoint/2010/main" val="4102096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4D67646-CD1C-4407-872C-686C5A0B7B46}" type="datetimeFigureOut">
              <a:rPr lang="en-IN" smtClean="0"/>
              <a:t>10-05-2019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F51D87A-839A-44DE-A608-2AF677842873}" type="slidenum">
              <a:rPr lang="en-IN" smtClean="0"/>
              <a:t>‹#›</a:t>
            </a:fld>
            <a:endParaRPr lang="en-IN"/>
          </a:p>
        </p:txBody>
      </p:sp>
    </p:spTree>
    <p:extLst>
      <p:ext uri="{BB962C8B-B14F-4D97-AF65-F5344CB8AC3E}">
        <p14:creationId xmlns:p14="http://schemas.microsoft.com/office/powerpoint/2010/main" val="243467341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NLP Project</a:t>
            </a:r>
            <a:endParaRPr lang="en-IN" dirty="0"/>
          </a:p>
        </p:txBody>
      </p:sp>
      <p:sp>
        <p:nvSpPr>
          <p:cNvPr id="3" name="Subtitle 2"/>
          <p:cNvSpPr>
            <a:spLocks noGrp="1"/>
          </p:cNvSpPr>
          <p:nvPr>
            <p:ph type="subTitle" idx="1"/>
          </p:nvPr>
        </p:nvSpPr>
        <p:spPr/>
        <p:txBody>
          <a:bodyPr>
            <a:normAutofit lnSpcReduction="10000"/>
          </a:bodyPr>
          <a:lstStyle/>
          <a:p>
            <a:r>
              <a:rPr lang="en-US" dirty="0" smtClean="0"/>
              <a:t>By:</a:t>
            </a:r>
          </a:p>
          <a:p>
            <a:r>
              <a:rPr lang="en-US" dirty="0" smtClean="0"/>
              <a:t>Vicky Gangar (EE16B066)</a:t>
            </a:r>
          </a:p>
          <a:p>
            <a:r>
              <a:rPr lang="en-US" dirty="0" smtClean="0"/>
              <a:t>Sai </a:t>
            </a:r>
            <a:r>
              <a:rPr lang="en-US" dirty="0" err="1" smtClean="0"/>
              <a:t>Narsimha</a:t>
            </a:r>
            <a:r>
              <a:rPr lang="en-US" dirty="0" smtClean="0"/>
              <a:t> </a:t>
            </a:r>
            <a:r>
              <a:rPr lang="en-US" dirty="0" err="1" smtClean="0"/>
              <a:t>Vedula</a:t>
            </a:r>
            <a:r>
              <a:rPr lang="en-US" dirty="0" smtClean="0"/>
              <a:t> (EE16B065)</a:t>
            </a:r>
            <a:endParaRPr lang="en-IN" dirty="0"/>
          </a:p>
        </p:txBody>
      </p:sp>
    </p:spTree>
    <p:extLst>
      <p:ext uri="{BB962C8B-B14F-4D97-AF65-F5344CB8AC3E}">
        <p14:creationId xmlns:p14="http://schemas.microsoft.com/office/powerpoint/2010/main" val="909005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12589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r>
              <a:rPr lang="en-US" dirty="0" smtClean="0"/>
              <a:t>To develop an algorithm to </a:t>
            </a:r>
            <a:r>
              <a:rPr lang="en-IN" dirty="0" smtClean="0"/>
              <a:t>recommend faculty </a:t>
            </a:r>
            <a:r>
              <a:rPr lang="en-IN" dirty="0"/>
              <a:t>members as reviewers for theses and dissertations submitted by </a:t>
            </a:r>
            <a:r>
              <a:rPr lang="en-IN" dirty="0" smtClean="0"/>
              <a:t>research scholars</a:t>
            </a:r>
            <a:r>
              <a:rPr lang="en-US" dirty="0" smtClean="0"/>
              <a:t> from various fields and rank the reviewers according to their relevance.</a:t>
            </a:r>
          </a:p>
          <a:p>
            <a:r>
              <a:rPr lang="en-US" dirty="0" smtClean="0"/>
              <a:t>Also develop a suitable evaluation measure for the algorithm, since we don’t have true rankings of reviewers.</a:t>
            </a:r>
            <a:endParaRPr lang="en-IN" dirty="0"/>
          </a:p>
        </p:txBody>
      </p:sp>
    </p:spTree>
    <p:extLst>
      <p:ext uri="{BB962C8B-B14F-4D97-AF65-F5344CB8AC3E}">
        <p14:creationId xmlns:p14="http://schemas.microsoft.com/office/powerpoint/2010/main" val="1006140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6115465"/>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9591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IN" dirty="0"/>
          </a:p>
        </p:txBody>
      </p:sp>
      <p:sp>
        <p:nvSpPr>
          <p:cNvPr id="3" name="Content Placeholder 2"/>
          <p:cNvSpPr>
            <a:spLocks noGrp="1"/>
          </p:cNvSpPr>
          <p:nvPr>
            <p:ph idx="1"/>
          </p:nvPr>
        </p:nvSpPr>
        <p:spPr/>
        <p:txBody>
          <a:bodyPr/>
          <a:lstStyle/>
          <a:p>
            <a:r>
              <a:rPr lang="en-US" dirty="0" smtClean="0"/>
              <a:t>We don’t have human annotations to compare our results with, so we use following methods to evaluate our algorithm:</a:t>
            </a:r>
          </a:p>
          <a:p>
            <a:pPr lvl="1"/>
            <a:r>
              <a:rPr lang="en-US" dirty="0" smtClean="0"/>
              <a:t>Vanilla ESA: We assume the authors of the test paper to be the only potential reviewers and thus obtain accuracy based on whether our model ranks the authors of test paper at top or in top 3. We also calculate MRR in certain cases.</a:t>
            </a:r>
          </a:p>
          <a:p>
            <a:pPr lvl="1"/>
            <a:r>
              <a:rPr lang="en-US" dirty="0" smtClean="0"/>
              <a:t>ESA with Grouping: Since the authors of test papers might not be the only potential reviewers, we need some measure by which we can obtain other authors working in the same field. For this we group the documents in our dataset in N groups, based on a threshold, t. Each group is assumed to be a field of study. Authors of all the documents in a particular field of study are taken to be the potential reviewers of any paper in that field of study.</a:t>
            </a:r>
            <a:endParaRPr lang="en-IN" dirty="0"/>
          </a:p>
        </p:txBody>
      </p:sp>
    </p:spTree>
    <p:extLst>
      <p:ext uri="{BB962C8B-B14F-4D97-AF65-F5344CB8AC3E}">
        <p14:creationId xmlns:p14="http://schemas.microsoft.com/office/powerpoint/2010/main" val="3197759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sp>
        <p:nvSpPr>
          <p:cNvPr id="3" name="Content Placeholder 2"/>
          <p:cNvSpPr>
            <a:spLocks noGrp="1"/>
          </p:cNvSpPr>
          <p:nvPr>
            <p:ph idx="1"/>
          </p:nvPr>
        </p:nvSpPr>
        <p:spPr/>
        <p:txBody>
          <a:bodyPr>
            <a:normAutofit/>
          </a:bodyPr>
          <a:lstStyle/>
          <a:p>
            <a:r>
              <a:rPr lang="en-US" dirty="0" smtClean="0"/>
              <a:t>Vanilla ESA:</a:t>
            </a:r>
          </a:p>
          <a:p>
            <a:pPr lvl="1"/>
            <a:r>
              <a:rPr lang="en-US" dirty="0" smtClean="0"/>
              <a:t>Maximum Similarity: </a:t>
            </a:r>
          </a:p>
          <a:p>
            <a:pPr lvl="2"/>
            <a:r>
              <a:rPr lang="en-US" dirty="0" smtClean="0"/>
              <a:t>Accuracy: 25.18%</a:t>
            </a:r>
          </a:p>
          <a:p>
            <a:pPr lvl="1"/>
            <a:r>
              <a:rPr lang="en-US" dirty="0" smtClean="0"/>
              <a:t>Concatenated Similarity: </a:t>
            </a:r>
          </a:p>
          <a:p>
            <a:pPr lvl="2"/>
            <a:r>
              <a:rPr lang="en-US" dirty="0"/>
              <a:t>Accuracy-(Top1): 24.19%,  -(Top 3): 37.23% </a:t>
            </a:r>
          </a:p>
          <a:p>
            <a:pPr lvl="2"/>
            <a:r>
              <a:rPr lang="en-US" dirty="0"/>
              <a:t>MRR: </a:t>
            </a:r>
            <a:r>
              <a:rPr lang="en-US" dirty="0" smtClean="0"/>
              <a:t>0.2592</a:t>
            </a:r>
          </a:p>
          <a:p>
            <a:pPr lvl="1"/>
            <a:r>
              <a:rPr lang="en-US" dirty="0" smtClean="0"/>
              <a:t>Average Similarity:</a:t>
            </a:r>
          </a:p>
          <a:p>
            <a:pPr lvl="2"/>
            <a:r>
              <a:rPr lang="en-US" dirty="0" smtClean="0"/>
              <a:t>Accuracy: 16.78%</a:t>
            </a:r>
          </a:p>
          <a:p>
            <a:pPr lvl="2"/>
            <a:r>
              <a:rPr lang="en-US" dirty="0" smtClean="0"/>
              <a:t>MRR: 0.2011</a:t>
            </a:r>
          </a:p>
          <a:p>
            <a:pPr marL="457200" lvl="1" indent="0">
              <a:buNone/>
            </a:pPr>
            <a:endParaRPr lang="en-IN" dirty="0"/>
          </a:p>
        </p:txBody>
      </p:sp>
    </p:spTree>
    <p:extLst>
      <p:ext uri="{BB962C8B-B14F-4D97-AF65-F5344CB8AC3E}">
        <p14:creationId xmlns:p14="http://schemas.microsoft.com/office/powerpoint/2010/main" val="2141844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9875" y="2079009"/>
            <a:ext cx="7556500" cy="3778250"/>
          </a:xfrm>
        </p:spPr>
      </p:pic>
      <p:sp>
        <p:nvSpPr>
          <p:cNvPr id="5" name="Title 4"/>
          <p:cNvSpPr>
            <a:spLocks noGrp="1"/>
          </p:cNvSpPr>
          <p:nvPr>
            <p:ph type="title"/>
          </p:nvPr>
        </p:nvSpPr>
        <p:spPr/>
        <p:txBody>
          <a:bodyPr/>
          <a:lstStyle/>
          <a:p>
            <a:r>
              <a:rPr lang="en-US" dirty="0" smtClean="0"/>
              <a:t>Results</a:t>
            </a:r>
            <a:endParaRPr lang="en-IN" dirty="0"/>
          </a:p>
        </p:txBody>
      </p:sp>
      <p:sp>
        <p:nvSpPr>
          <p:cNvPr id="7" name="TextBox 6"/>
          <p:cNvSpPr txBox="1"/>
          <p:nvPr/>
        </p:nvSpPr>
        <p:spPr>
          <a:xfrm>
            <a:off x="2743199" y="1419367"/>
            <a:ext cx="8529852" cy="369332"/>
          </a:xfrm>
          <a:prstGeom prst="rect">
            <a:avLst/>
          </a:prstGeom>
          <a:noFill/>
        </p:spPr>
        <p:txBody>
          <a:bodyPr wrap="square" rtlCol="0">
            <a:spAutoFit/>
          </a:bodyPr>
          <a:lstStyle/>
          <a:p>
            <a:r>
              <a:rPr lang="en-US" dirty="0" smtClean="0"/>
              <a:t>Mean and Standard Deviation of Group Strength based on threshold value</a:t>
            </a:r>
            <a:endParaRPr lang="en-IN" dirty="0"/>
          </a:p>
        </p:txBody>
      </p:sp>
    </p:spTree>
    <p:extLst>
      <p:ext uri="{BB962C8B-B14F-4D97-AF65-F5344CB8AC3E}">
        <p14:creationId xmlns:p14="http://schemas.microsoft.com/office/powerpoint/2010/main" val="1255276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Results</a:t>
            </a:r>
            <a:endParaRPr lang="en-IN" dirty="0"/>
          </a:p>
        </p:txBody>
      </p:sp>
      <p:sp>
        <p:nvSpPr>
          <p:cNvPr id="7" name="TextBox 6"/>
          <p:cNvSpPr txBox="1"/>
          <p:nvPr/>
        </p:nvSpPr>
        <p:spPr>
          <a:xfrm>
            <a:off x="2743199" y="1419367"/>
            <a:ext cx="8529852" cy="369332"/>
          </a:xfrm>
          <a:prstGeom prst="rect">
            <a:avLst/>
          </a:prstGeom>
          <a:noFill/>
        </p:spPr>
        <p:txBody>
          <a:bodyPr wrap="square" rtlCol="0">
            <a:spAutoFit/>
          </a:bodyPr>
          <a:lstStyle/>
          <a:p>
            <a:r>
              <a:rPr lang="en-US" dirty="0" smtClean="0"/>
              <a:t>Accuracy and MRR </a:t>
            </a:r>
            <a:r>
              <a:rPr lang="en-US" dirty="0"/>
              <a:t>based on threshold value</a:t>
            </a:r>
            <a:r>
              <a:rPr lang="en-US" dirty="0" smtClean="0"/>
              <a:t> </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875" y="2075597"/>
            <a:ext cx="7556500" cy="3778250"/>
          </a:xfrm>
          <a:prstGeom prst="rect">
            <a:avLst/>
          </a:prstGeom>
        </p:spPr>
      </p:pic>
    </p:spTree>
    <p:extLst>
      <p:ext uri="{BB962C8B-B14F-4D97-AF65-F5344CB8AC3E}">
        <p14:creationId xmlns:p14="http://schemas.microsoft.com/office/powerpoint/2010/main" val="2867309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Working</a:t>
            </a:r>
            <a:endParaRPr lang="en-IN" dirty="0"/>
          </a:p>
        </p:txBody>
      </p:sp>
      <p:sp>
        <p:nvSpPr>
          <p:cNvPr id="3" name="Content Placeholder 2"/>
          <p:cNvSpPr>
            <a:spLocks noGrp="1"/>
          </p:cNvSpPr>
          <p:nvPr>
            <p:ph idx="1"/>
          </p:nvPr>
        </p:nvSpPr>
        <p:spPr/>
        <p:txBody>
          <a:bodyPr/>
          <a:lstStyle/>
          <a:p>
            <a:r>
              <a:rPr lang="en-IN" dirty="0" err="1"/>
              <a:t>Balaraman</a:t>
            </a:r>
            <a:r>
              <a:rPr lang="en-IN" dirty="0"/>
              <a:t> </a:t>
            </a:r>
            <a:r>
              <a:rPr lang="en-IN" dirty="0" err="1" smtClean="0"/>
              <a:t>Ravindran</a:t>
            </a:r>
            <a:r>
              <a:rPr lang="en-US" dirty="0" smtClean="0"/>
              <a:t>: </a:t>
            </a:r>
            <a:r>
              <a:rPr lang="en-IN" dirty="0"/>
              <a:t>Improved Switching among Temporally Abstract </a:t>
            </a:r>
            <a:r>
              <a:rPr lang="en-IN" dirty="0" smtClean="0"/>
              <a:t>Actions</a:t>
            </a:r>
          </a:p>
          <a:p>
            <a:pPr lvl="1"/>
            <a:r>
              <a:rPr lang="en-IN" dirty="0" err="1"/>
              <a:t>Doina</a:t>
            </a:r>
            <a:r>
              <a:rPr lang="en-IN" dirty="0"/>
              <a:t> </a:t>
            </a:r>
            <a:r>
              <a:rPr lang="en-IN" dirty="0" err="1" smtClean="0"/>
              <a:t>Precup</a:t>
            </a:r>
            <a:r>
              <a:rPr lang="en-IN" dirty="0" smtClean="0"/>
              <a:t> (Specialization: AI, Thesis: Temporal Abstraction in RL, Doctoral Advisor: </a:t>
            </a:r>
            <a:r>
              <a:rPr lang="en-IN" dirty="0"/>
              <a:t>Richard S. </a:t>
            </a:r>
            <a:r>
              <a:rPr lang="en-IN" dirty="0" smtClean="0"/>
              <a:t>Sutton)</a:t>
            </a:r>
          </a:p>
          <a:p>
            <a:pPr lvl="1"/>
            <a:r>
              <a:rPr lang="en-IN" dirty="0" smtClean="0"/>
              <a:t>Anna Koop (</a:t>
            </a:r>
            <a:r>
              <a:rPr lang="en-IN" dirty="0"/>
              <a:t>Director of Applied Machine </a:t>
            </a:r>
            <a:r>
              <a:rPr lang="en-IN" dirty="0" smtClean="0"/>
              <a:t>Learning, </a:t>
            </a:r>
            <a:r>
              <a:rPr lang="en-IN" dirty="0" err="1" smtClean="0"/>
              <a:t>Amii</a:t>
            </a:r>
            <a:r>
              <a:rPr lang="en-IN" dirty="0" smtClean="0"/>
              <a:t>, </a:t>
            </a:r>
            <a:r>
              <a:rPr lang="en-IN" dirty="0"/>
              <a:t>Specialties: Artificial intelligence, machine learning, reinforcement </a:t>
            </a:r>
            <a:r>
              <a:rPr lang="en-IN" dirty="0" smtClean="0"/>
              <a:t>learning)</a:t>
            </a:r>
          </a:p>
          <a:p>
            <a:pPr lvl="1"/>
            <a:r>
              <a:rPr lang="en-IN" dirty="0" smtClean="0"/>
              <a:t>Richard </a:t>
            </a:r>
            <a:r>
              <a:rPr lang="en-IN" dirty="0"/>
              <a:t>S. </a:t>
            </a:r>
            <a:r>
              <a:rPr lang="en-IN" dirty="0" smtClean="0"/>
              <a:t>Sutton (</a:t>
            </a:r>
            <a:r>
              <a:rPr lang="en-IN" dirty="0"/>
              <a:t>one of the founding fathers of modern computational reinforcement learning, having several significant contributions to the field, including temporal difference learning, and policy gradient methods</a:t>
            </a:r>
            <a:r>
              <a:rPr lang="en-IN" dirty="0" smtClean="0"/>
              <a:t>.)</a:t>
            </a:r>
          </a:p>
          <a:p>
            <a:pPr lvl="1"/>
            <a:r>
              <a:rPr lang="en-IN" dirty="0"/>
              <a:t>Cosmin </a:t>
            </a:r>
            <a:r>
              <a:rPr lang="en-IN" dirty="0" err="1" smtClean="0"/>
              <a:t>Paduraru</a:t>
            </a:r>
            <a:r>
              <a:rPr lang="en-IN" dirty="0" smtClean="0"/>
              <a:t> (</a:t>
            </a:r>
            <a:r>
              <a:rPr lang="en-IN" dirty="0"/>
              <a:t>PhD </a:t>
            </a:r>
            <a:r>
              <a:rPr lang="en-IN" dirty="0" smtClean="0"/>
              <a:t>work: investigating </a:t>
            </a:r>
            <a:r>
              <a:rPr lang="en-IN" dirty="0"/>
              <a:t>the properties of value function estimators in batch reinforcement </a:t>
            </a:r>
            <a:r>
              <a:rPr lang="en-IN" dirty="0" smtClean="0"/>
              <a:t>learning)</a:t>
            </a:r>
            <a:endParaRPr lang="en-IN" dirty="0"/>
          </a:p>
        </p:txBody>
      </p:sp>
    </p:spTree>
    <p:extLst>
      <p:ext uri="{BB962C8B-B14F-4D97-AF65-F5344CB8AC3E}">
        <p14:creationId xmlns:p14="http://schemas.microsoft.com/office/powerpoint/2010/main" val="3942821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 Possible</a:t>
            </a:r>
            <a:endParaRPr lang="en-IN" dirty="0"/>
          </a:p>
        </p:txBody>
      </p:sp>
      <p:sp>
        <p:nvSpPr>
          <p:cNvPr id="3" name="Content Placeholder 2"/>
          <p:cNvSpPr>
            <a:spLocks noGrp="1"/>
          </p:cNvSpPr>
          <p:nvPr>
            <p:ph idx="1"/>
          </p:nvPr>
        </p:nvSpPr>
        <p:spPr/>
        <p:txBody>
          <a:bodyPr/>
          <a:lstStyle/>
          <a:p>
            <a:r>
              <a:rPr lang="en-US" dirty="0" smtClean="0"/>
              <a:t>To introduce some variability, the reviewers can be sampled from a distribution, where the similarities obtained may serve as probabilities.</a:t>
            </a:r>
          </a:p>
          <a:p>
            <a:r>
              <a:rPr lang="en-US" dirty="0" smtClean="0"/>
              <a:t>The algorithm ranks reviewers only based on their relevance to the thesis. We can also include features that model other factors like workload of reviewers, conflicts of interests, etc.</a:t>
            </a:r>
          </a:p>
          <a:p>
            <a:endParaRPr lang="en-IN" dirty="0"/>
          </a:p>
        </p:txBody>
      </p:sp>
    </p:spTree>
    <p:extLst>
      <p:ext uri="{BB962C8B-B14F-4D97-AF65-F5344CB8AC3E}">
        <p14:creationId xmlns:p14="http://schemas.microsoft.com/office/powerpoint/2010/main" val="231332896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271</TotalTime>
  <Words>444</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NLP Project</vt:lpstr>
      <vt:lpstr>Problem Statement</vt:lpstr>
      <vt:lpstr>Approach</vt:lpstr>
      <vt:lpstr>Evaluation</vt:lpstr>
      <vt:lpstr>Results</vt:lpstr>
      <vt:lpstr>Results</vt:lpstr>
      <vt:lpstr>Results</vt:lpstr>
      <vt:lpstr>Algorithm Working</vt:lpstr>
      <vt:lpstr>Improvements Possible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Project</dc:title>
  <dc:creator>Vicky Gangar</dc:creator>
  <cp:lastModifiedBy>Vicky Gangar</cp:lastModifiedBy>
  <cp:revision>14</cp:revision>
  <dcterms:created xsi:type="dcterms:W3CDTF">2019-05-10T03:25:31Z</dcterms:created>
  <dcterms:modified xsi:type="dcterms:W3CDTF">2019-05-10T07:56:58Z</dcterms:modified>
</cp:coreProperties>
</file>