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M3o/Ri3QKlpoL/yV9N2wA6tTQ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982825" y="391560"/>
            <a:ext cx="422635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Covid-19 Project Presentation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31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56675" y="0"/>
            <a:ext cx="136486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5670" y="410818"/>
            <a:ext cx="6281530" cy="393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/>
          <p:nvPr/>
        </p:nvSpPr>
        <p:spPr>
          <a:xfrm>
            <a:off x="-855079" y="81775"/>
            <a:ext cx="69510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Testing Ratio = No. of Tests/ Population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172278" y="1240768"/>
            <a:ext cx="468006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A: 0.05 ≤ tr ≤ 0.1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B: 0.1 &lt; tr ≤ 0.3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C: 0.3 &lt; tr ≤ 0.5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D: 0.5 &lt; tr ≤ 0.75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E: 0.75 &lt; tr ≤ 1.0</a:t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304800" y="3877088"/>
            <a:ext cx="387383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A: 95 Districts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B:225 Districts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C:16 Districts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D: 1 Districts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E: 194 Districts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857" y="785611"/>
            <a:ext cx="9633398" cy="44947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1966631" y="5481174"/>
            <a:ext cx="57860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Death rate is highest in Nagaland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873" y="553792"/>
            <a:ext cx="10388809" cy="51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/>
          <p:nvPr/>
        </p:nvSpPr>
        <p:spPr>
          <a:xfrm>
            <a:off x="1685070" y="5719433"/>
            <a:ext cx="86158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Maharashtra has the most number of death cases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127" y="450761"/>
            <a:ext cx="10599311" cy="5061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/>
          <p:nvPr/>
        </p:nvSpPr>
        <p:spPr>
          <a:xfrm>
            <a:off x="1876474" y="5670531"/>
            <a:ext cx="74087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Dehradun has least number of death cases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5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789" y="0"/>
            <a:ext cx="124409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12"/>
            <a:ext cx="12192000" cy="68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21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>
            <a:off x="7482625" y="5177307"/>
            <a:ext cx="4082603" cy="7868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7482625" y="2975020"/>
            <a:ext cx="3992451" cy="9916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and PowerPoint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7377448" y="882204"/>
            <a:ext cx="3992451" cy="9916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2503508" y="546654"/>
            <a:ext cx="48553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845507" y="2016638"/>
            <a:ext cx="417133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Anshika Singh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Vicky Khobragade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S James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Regu Nagaraju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14:warp dir="in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erris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71992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5016503" y="95345"/>
            <a:ext cx="17211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2713149" y="1460597"/>
            <a:ext cx="947885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wise recovery rate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vaccinated states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Delta7 state-wise confirmed cases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Delta7 state-wise vaccination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Month-wise total confirmed cases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Category-wise count of District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severe states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states having highest death cases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10 states having least death cases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cases in a state by month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evolution of number of confirmed cases, recovered cases, deaths, tests for states. 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42" y="489398"/>
            <a:ext cx="10547797" cy="5383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1017430" y="5872766"/>
            <a:ext cx="102859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Dehradun has shown maximum recovery rate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31" y="489396"/>
            <a:ext cx="10936876" cy="529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2801724" y="5782613"/>
            <a:ext cx="54809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is the most vaccinated state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462" y="509588"/>
            <a:ext cx="10212946" cy="5285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1567099" y="5795494"/>
            <a:ext cx="90578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Kerala is the state with most Delta7 confirmed cases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69" y="719138"/>
            <a:ext cx="10676586" cy="489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1603844" y="5615190"/>
            <a:ext cx="785099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UP had highest vaccination for Delta7 variant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95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248" y="566669"/>
            <a:ext cx="10831132" cy="530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/>
          <p:nvPr/>
        </p:nvSpPr>
        <p:spPr>
          <a:xfrm>
            <a:off x="1214714" y="5898522"/>
            <a:ext cx="105353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Oct is the most severe month in terms of confirmed cases</a:t>
            </a:r>
            <a:endParaRPr/>
          </a:p>
        </p:txBody>
      </p:sp>
    </p:spTree>
  </p:cSld>
  <p:clrMapOvr>
    <a:masterClrMapping/>
  </p:clrMapOvr>
  <p:transition spd="slow" p14:dur="800">
    <p:circl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2023-01-06T22:24:36Z</dcterms:created>
  <dc:creator>Stephen Regu</dc:creator>
</cp:coreProperties>
</file>