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19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1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7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6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50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6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60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8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3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9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42CE-7C5B-4919-8EA2-2AA761B0D381}" type="datetimeFigureOut">
              <a:rPr lang="es-AR" smtClean="0"/>
              <a:t>8/5/2016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slide" Target="slide1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2120"/>
              </p:ext>
            </p:extLst>
          </p:nvPr>
        </p:nvGraphicFramePr>
        <p:xfrm>
          <a:off x="4202611" y="763814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611" y="763814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324350" y="1514474"/>
            <a:ext cx="2519504" cy="372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449655" y="2754584"/>
            <a:ext cx="22302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 smtClean="0">
                <a:solidFill>
                  <a:schemeClr val="tx1"/>
                </a:solidFill>
              </a:rPr>
              <a:t>Seleccione una </a:t>
            </a:r>
            <a:r>
              <a:rPr lang="es-AR" sz="1600" dirty="0" err="1" smtClean="0">
                <a:solidFill>
                  <a:schemeClr val="tx1"/>
                </a:solidFill>
              </a:rPr>
              <a:t>linea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21361" y="2762398"/>
            <a:ext cx="356839" cy="345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>
            <a:hlinkClick r:id="rId5" action="ppaction://hlinksldjump"/>
          </p:cNvPr>
          <p:cNvSpPr/>
          <p:nvPr/>
        </p:nvSpPr>
        <p:spPr>
          <a:xfrm>
            <a:off x="6377116" y="2843794"/>
            <a:ext cx="245327" cy="23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5858585" y="3320352"/>
            <a:ext cx="92555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</a:t>
            </a:r>
            <a:r>
              <a:rPr lang="es-A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>
            <a:hlinkClick r:id="rId6" action="ppaction://hlinksldjump"/>
          </p:cNvPr>
          <p:cNvSpPr/>
          <p:nvPr/>
        </p:nvSpPr>
        <p:spPr>
          <a:xfrm>
            <a:off x="4449655" y="3333633"/>
            <a:ext cx="936703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subida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819025" y="4318653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0" y="1383324"/>
            <a:ext cx="1536465" cy="14073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9" y="2425679"/>
            <a:ext cx="1490066" cy="13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2120"/>
              </p:ext>
            </p:extLst>
          </p:nvPr>
        </p:nvGraphicFramePr>
        <p:xfrm>
          <a:off x="4202611" y="763814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611" y="763814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324350" y="1514474"/>
            <a:ext cx="2519504" cy="372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449655" y="2754584"/>
            <a:ext cx="22302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 smtClean="0">
                <a:solidFill>
                  <a:schemeClr val="tx1"/>
                </a:solidFill>
              </a:rPr>
              <a:t>Linea</a:t>
            </a:r>
            <a:r>
              <a:rPr lang="es-AR" dirty="0" smtClean="0">
                <a:solidFill>
                  <a:schemeClr val="tx1"/>
                </a:solidFill>
              </a:rPr>
              <a:t>…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21361" y="2762398"/>
            <a:ext cx="356839" cy="345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>
            <a:hlinkClick r:id="rId5" action="ppaction://hlinksldjump"/>
          </p:cNvPr>
          <p:cNvSpPr/>
          <p:nvPr/>
        </p:nvSpPr>
        <p:spPr>
          <a:xfrm>
            <a:off x="6377116" y="2843794"/>
            <a:ext cx="245327" cy="23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5858585" y="3320352"/>
            <a:ext cx="92555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</a:t>
            </a:r>
            <a:r>
              <a:rPr lang="es-A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>
            <a:hlinkClick r:id="rId6" action="ppaction://hlinksldjump"/>
          </p:cNvPr>
          <p:cNvSpPr/>
          <p:nvPr/>
        </p:nvSpPr>
        <p:spPr>
          <a:xfrm>
            <a:off x="4449655" y="3333633"/>
            <a:ext cx="936703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subida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819025" y="4318653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0" y="1383324"/>
            <a:ext cx="1536465" cy="14073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9" y="2425679"/>
            <a:ext cx="1490066" cy="13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dondear rectángulo de esquina del mismo lado 35"/>
          <p:cNvSpPr/>
          <p:nvPr/>
        </p:nvSpPr>
        <p:spPr>
          <a:xfrm>
            <a:off x="4521102" y="1679789"/>
            <a:ext cx="2122444" cy="3281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7665"/>
              </p:ext>
            </p:extLst>
          </p:nvPr>
        </p:nvGraphicFramePr>
        <p:xfrm>
          <a:off x="4200403" y="735239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0403" y="735239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297681" y="1489167"/>
            <a:ext cx="253419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449655" y="2754584"/>
            <a:ext cx="22302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321361" y="2762398"/>
            <a:ext cx="356839" cy="345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377116" y="2843794"/>
            <a:ext cx="245327" cy="23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5858585" y="3320352"/>
            <a:ext cx="92555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</a:t>
            </a:r>
            <a:r>
              <a:rPr lang="es-A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449655" y="3333633"/>
            <a:ext cx="936703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subida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819025" y="4318653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03" y="1397339"/>
            <a:ext cx="1536465" cy="140731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295774" y="1454285"/>
            <a:ext cx="2619375" cy="3837562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4501041" y="1765513"/>
            <a:ext cx="2151431" cy="3211061"/>
          </a:xfrm>
          <a:custGeom>
            <a:avLst/>
            <a:gdLst>
              <a:gd name="connsiteX0" fmla="*/ 0 w 2142494"/>
              <a:gd name="connsiteY0" fmla="*/ 357089 h 3192011"/>
              <a:gd name="connsiteX1" fmla="*/ 357089 w 2142494"/>
              <a:gd name="connsiteY1" fmla="*/ 0 h 3192011"/>
              <a:gd name="connsiteX2" fmla="*/ 1785405 w 2142494"/>
              <a:gd name="connsiteY2" fmla="*/ 0 h 3192011"/>
              <a:gd name="connsiteX3" fmla="*/ 2142494 w 2142494"/>
              <a:gd name="connsiteY3" fmla="*/ 357089 h 3192011"/>
              <a:gd name="connsiteX4" fmla="*/ 2142494 w 2142494"/>
              <a:gd name="connsiteY4" fmla="*/ 2834922 h 3192011"/>
              <a:gd name="connsiteX5" fmla="*/ 1785405 w 2142494"/>
              <a:gd name="connsiteY5" fmla="*/ 3192011 h 3192011"/>
              <a:gd name="connsiteX6" fmla="*/ 357089 w 2142494"/>
              <a:gd name="connsiteY6" fmla="*/ 3192011 h 3192011"/>
              <a:gd name="connsiteX7" fmla="*/ 0 w 2142494"/>
              <a:gd name="connsiteY7" fmla="*/ 2834922 h 3192011"/>
              <a:gd name="connsiteX8" fmla="*/ 0 w 2142494"/>
              <a:gd name="connsiteY8" fmla="*/ 357089 h 3192011"/>
              <a:gd name="connsiteX0" fmla="*/ 8331 w 2150825"/>
              <a:gd name="connsiteY0" fmla="*/ 357089 h 3192011"/>
              <a:gd name="connsiteX1" fmla="*/ 146345 w 2150825"/>
              <a:gd name="connsiteY1" fmla="*/ 0 h 3192011"/>
              <a:gd name="connsiteX2" fmla="*/ 1793736 w 2150825"/>
              <a:gd name="connsiteY2" fmla="*/ 0 h 3192011"/>
              <a:gd name="connsiteX3" fmla="*/ 2150825 w 2150825"/>
              <a:gd name="connsiteY3" fmla="*/ 357089 h 3192011"/>
              <a:gd name="connsiteX4" fmla="*/ 2150825 w 2150825"/>
              <a:gd name="connsiteY4" fmla="*/ 2834922 h 3192011"/>
              <a:gd name="connsiteX5" fmla="*/ 1793736 w 2150825"/>
              <a:gd name="connsiteY5" fmla="*/ 3192011 h 3192011"/>
              <a:gd name="connsiteX6" fmla="*/ 365420 w 2150825"/>
              <a:gd name="connsiteY6" fmla="*/ 3192011 h 3192011"/>
              <a:gd name="connsiteX7" fmla="*/ 8331 w 2150825"/>
              <a:gd name="connsiteY7" fmla="*/ 2834922 h 3192011"/>
              <a:gd name="connsiteX8" fmla="*/ 8331 w 2150825"/>
              <a:gd name="connsiteY8" fmla="*/ 357089 h 3192011"/>
              <a:gd name="connsiteX0" fmla="*/ 8331 w 2156400"/>
              <a:gd name="connsiteY0" fmla="*/ 366614 h 3201536"/>
              <a:gd name="connsiteX1" fmla="*/ 146345 w 2156400"/>
              <a:gd name="connsiteY1" fmla="*/ 9525 h 3201536"/>
              <a:gd name="connsiteX2" fmla="*/ 2003286 w 2156400"/>
              <a:gd name="connsiteY2" fmla="*/ 0 h 3201536"/>
              <a:gd name="connsiteX3" fmla="*/ 2150825 w 2156400"/>
              <a:gd name="connsiteY3" fmla="*/ 366614 h 3201536"/>
              <a:gd name="connsiteX4" fmla="*/ 2150825 w 2156400"/>
              <a:gd name="connsiteY4" fmla="*/ 2844447 h 3201536"/>
              <a:gd name="connsiteX5" fmla="*/ 1793736 w 2156400"/>
              <a:gd name="connsiteY5" fmla="*/ 3201536 h 3201536"/>
              <a:gd name="connsiteX6" fmla="*/ 365420 w 2156400"/>
              <a:gd name="connsiteY6" fmla="*/ 3201536 h 3201536"/>
              <a:gd name="connsiteX7" fmla="*/ 8331 w 2156400"/>
              <a:gd name="connsiteY7" fmla="*/ 2844447 h 3201536"/>
              <a:gd name="connsiteX8" fmla="*/ 8331 w 2156400"/>
              <a:gd name="connsiteY8" fmla="*/ 366614 h 3201536"/>
              <a:gd name="connsiteX0" fmla="*/ 8331 w 2156400"/>
              <a:gd name="connsiteY0" fmla="*/ 366614 h 3201536"/>
              <a:gd name="connsiteX1" fmla="*/ 146345 w 2156400"/>
              <a:gd name="connsiteY1" fmla="*/ 9525 h 3201536"/>
              <a:gd name="connsiteX2" fmla="*/ 2003286 w 2156400"/>
              <a:gd name="connsiteY2" fmla="*/ 0 h 3201536"/>
              <a:gd name="connsiteX3" fmla="*/ 2150825 w 2156400"/>
              <a:gd name="connsiteY3" fmla="*/ 366614 h 3201536"/>
              <a:gd name="connsiteX4" fmla="*/ 2150825 w 2156400"/>
              <a:gd name="connsiteY4" fmla="*/ 2844447 h 3201536"/>
              <a:gd name="connsiteX5" fmla="*/ 1993761 w 2156400"/>
              <a:gd name="connsiteY5" fmla="*/ 3192011 h 3201536"/>
              <a:gd name="connsiteX6" fmla="*/ 365420 w 2156400"/>
              <a:gd name="connsiteY6" fmla="*/ 3201536 h 3201536"/>
              <a:gd name="connsiteX7" fmla="*/ 8331 w 2156400"/>
              <a:gd name="connsiteY7" fmla="*/ 2844447 h 3201536"/>
              <a:gd name="connsiteX8" fmla="*/ 8331 w 2156400"/>
              <a:gd name="connsiteY8" fmla="*/ 366614 h 3201536"/>
              <a:gd name="connsiteX0" fmla="*/ 8331 w 2156400"/>
              <a:gd name="connsiteY0" fmla="*/ 366614 h 3201536"/>
              <a:gd name="connsiteX1" fmla="*/ 146345 w 2156400"/>
              <a:gd name="connsiteY1" fmla="*/ 9525 h 3201536"/>
              <a:gd name="connsiteX2" fmla="*/ 2003286 w 2156400"/>
              <a:gd name="connsiteY2" fmla="*/ 0 h 3201536"/>
              <a:gd name="connsiteX3" fmla="*/ 2150825 w 2156400"/>
              <a:gd name="connsiteY3" fmla="*/ 366614 h 3201536"/>
              <a:gd name="connsiteX4" fmla="*/ 2150825 w 2156400"/>
              <a:gd name="connsiteY4" fmla="*/ 2844447 h 3201536"/>
              <a:gd name="connsiteX5" fmla="*/ 1993761 w 2156400"/>
              <a:gd name="connsiteY5" fmla="*/ 3192011 h 3201536"/>
              <a:gd name="connsiteX6" fmla="*/ 365420 w 2156400"/>
              <a:gd name="connsiteY6" fmla="*/ 3201536 h 3201536"/>
              <a:gd name="connsiteX7" fmla="*/ 8331 w 2156400"/>
              <a:gd name="connsiteY7" fmla="*/ 2844447 h 3201536"/>
              <a:gd name="connsiteX8" fmla="*/ 8331 w 2156400"/>
              <a:gd name="connsiteY8" fmla="*/ 366614 h 3201536"/>
              <a:gd name="connsiteX0" fmla="*/ 15318 w 2163387"/>
              <a:gd name="connsiteY0" fmla="*/ 385664 h 3220586"/>
              <a:gd name="connsiteX1" fmla="*/ 134282 w 2163387"/>
              <a:gd name="connsiteY1" fmla="*/ 0 h 3220586"/>
              <a:gd name="connsiteX2" fmla="*/ 2010273 w 2163387"/>
              <a:gd name="connsiteY2" fmla="*/ 19050 h 3220586"/>
              <a:gd name="connsiteX3" fmla="*/ 2157812 w 2163387"/>
              <a:gd name="connsiteY3" fmla="*/ 385664 h 3220586"/>
              <a:gd name="connsiteX4" fmla="*/ 2157812 w 2163387"/>
              <a:gd name="connsiteY4" fmla="*/ 2863497 h 3220586"/>
              <a:gd name="connsiteX5" fmla="*/ 2000748 w 2163387"/>
              <a:gd name="connsiteY5" fmla="*/ 3211061 h 3220586"/>
              <a:gd name="connsiteX6" fmla="*/ 372407 w 2163387"/>
              <a:gd name="connsiteY6" fmla="*/ 3220586 h 3220586"/>
              <a:gd name="connsiteX7" fmla="*/ 15318 w 2163387"/>
              <a:gd name="connsiteY7" fmla="*/ 2863497 h 3220586"/>
              <a:gd name="connsiteX8" fmla="*/ 15318 w 2163387"/>
              <a:gd name="connsiteY8" fmla="*/ 385664 h 3220586"/>
              <a:gd name="connsiteX0" fmla="*/ 656 w 2148725"/>
              <a:gd name="connsiteY0" fmla="*/ 366614 h 3201536"/>
              <a:gd name="connsiteX1" fmla="*/ 176770 w 2148725"/>
              <a:gd name="connsiteY1" fmla="*/ 9525 h 3201536"/>
              <a:gd name="connsiteX2" fmla="*/ 1995611 w 2148725"/>
              <a:gd name="connsiteY2" fmla="*/ 0 h 3201536"/>
              <a:gd name="connsiteX3" fmla="*/ 2143150 w 2148725"/>
              <a:gd name="connsiteY3" fmla="*/ 366614 h 3201536"/>
              <a:gd name="connsiteX4" fmla="*/ 2143150 w 2148725"/>
              <a:gd name="connsiteY4" fmla="*/ 2844447 h 3201536"/>
              <a:gd name="connsiteX5" fmla="*/ 1986086 w 2148725"/>
              <a:gd name="connsiteY5" fmla="*/ 3192011 h 3201536"/>
              <a:gd name="connsiteX6" fmla="*/ 357745 w 2148725"/>
              <a:gd name="connsiteY6" fmla="*/ 3201536 h 3201536"/>
              <a:gd name="connsiteX7" fmla="*/ 656 w 2148725"/>
              <a:gd name="connsiteY7" fmla="*/ 2844447 h 3201536"/>
              <a:gd name="connsiteX8" fmla="*/ 656 w 2148725"/>
              <a:gd name="connsiteY8" fmla="*/ 366614 h 3201536"/>
              <a:gd name="connsiteX0" fmla="*/ 3361 w 2151430"/>
              <a:gd name="connsiteY0" fmla="*/ 366614 h 3201536"/>
              <a:gd name="connsiteX1" fmla="*/ 179475 w 2151430"/>
              <a:gd name="connsiteY1" fmla="*/ 9525 h 3201536"/>
              <a:gd name="connsiteX2" fmla="*/ 1998316 w 2151430"/>
              <a:gd name="connsiteY2" fmla="*/ 0 h 3201536"/>
              <a:gd name="connsiteX3" fmla="*/ 2145855 w 2151430"/>
              <a:gd name="connsiteY3" fmla="*/ 366614 h 3201536"/>
              <a:gd name="connsiteX4" fmla="*/ 2145855 w 2151430"/>
              <a:gd name="connsiteY4" fmla="*/ 2844447 h 3201536"/>
              <a:gd name="connsiteX5" fmla="*/ 1988791 w 2151430"/>
              <a:gd name="connsiteY5" fmla="*/ 3192011 h 3201536"/>
              <a:gd name="connsiteX6" fmla="*/ 160425 w 2151430"/>
              <a:gd name="connsiteY6" fmla="*/ 3201536 h 3201536"/>
              <a:gd name="connsiteX7" fmla="*/ 3361 w 2151430"/>
              <a:gd name="connsiteY7" fmla="*/ 2844447 h 3201536"/>
              <a:gd name="connsiteX8" fmla="*/ 3361 w 2151430"/>
              <a:gd name="connsiteY8" fmla="*/ 366614 h 3201536"/>
              <a:gd name="connsiteX0" fmla="*/ 3361 w 2151430"/>
              <a:gd name="connsiteY0" fmla="*/ 385664 h 3220586"/>
              <a:gd name="connsiteX1" fmla="*/ 179475 w 2151430"/>
              <a:gd name="connsiteY1" fmla="*/ 0 h 3220586"/>
              <a:gd name="connsiteX2" fmla="*/ 1998316 w 2151430"/>
              <a:gd name="connsiteY2" fmla="*/ 19050 h 3220586"/>
              <a:gd name="connsiteX3" fmla="*/ 2145855 w 2151430"/>
              <a:gd name="connsiteY3" fmla="*/ 385664 h 3220586"/>
              <a:gd name="connsiteX4" fmla="*/ 2145855 w 2151430"/>
              <a:gd name="connsiteY4" fmla="*/ 2863497 h 3220586"/>
              <a:gd name="connsiteX5" fmla="*/ 1988791 w 2151430"/>
              <a:gd name="connsiteY5" fmla="*/ 3211061 h 3220586"/>
              <a:gd name="connsiteX6" fmla="*/ 160425 w 2151430"/>
              <a:gd name="connsiteY6" fmla="*/ 3220586 h 3220586"/>
              <a:gd name="connsiteX7" fmla="*/ 3361 w 2151430"/>
              <a:gd name="connsiteY7" fmla="*/ 2863497 h 3220586"/>
              <a:gd name="connsiteX8" fmla="*/ 3361 w 2151430"/>
              <a:gd name="connsiteY8" fmla="*/ 385664 h 3220586"/>
              <a:gd name="connsiteX0" fmla="*/ 5575 w 2153644"/>
              <a:gd name="connsiteY0" fmla="*/ 385664 h 3220586"/>
              <a:gd name="connsiteX1" fmla="*/ 153114 w 2153644"/>
              <a:gd name="connsiteY1" fmla="*/ 0 h 3220586"/>
              <a:gd name="connsiteX2" fmla="*/ 2000530 w 2153644"/>
              <a:gd name="connsiteY2" fmla="*/ 19050 h 3220586"/>
              <a:gd name="connsiteX3" fmla="*/ 2148069 w 2153644"/>
              <a:gd name="connsiteY3" fmla="*/ 385664 h 3220586"/>
              <a:gd name="connsiteX4" fmla="*/ 2148069 w 2153644"/>
              <a:gd name="connsiteY4" fmla="*/ 2863497 h 3220586"/>
              <a:gd name="connsiteX5" fmla="*/ 1991005 w 2153644"/>
              <a:gd name="connsiteY5" fmla="*/ 3211061 h 3220586"/>
              <a:gd name="connsiteX6" fmla="*/ 162639 w 2153644"/>
              <a:gd name="connsiteY6" fmla="*/ 3220586 h 3220586"/>
              <a:gd name="connsiteX7" fmla="*/ 5575 w 2153644"/>
              <a:gd name="connsiteY7" fmla="*/ 2863497 h 3220586"/>
              <a:gd name="connsiteX8" fmla="*/ 5575 w 2153644"/>
              <a:gd name="connsiteY8" fmla="*/ 385664 h 3220586"/>
              <a:gd name="connsiteX0" fmla="*/ 5575 w 2153644"/>
              <a:gd name="connsiteY0" fmla="*/ 385664 h 3220586"/>
              <a:gd name="connsiteX1" fmla="*/ 153114 w 2153644"/>
              <a:gd name="connsiteY1" fmla="*/ 0 h 3220586"/>
              <a:gd name="connsiteX2" fmla="*/ 2000530 w 2153644"/>
              <a:gd name="connsiteY2" fmla="*/ 19050 h 3220586"/>
              <a:gd name="connsiteX3" fmla="*/ 2148069 w 2153644"/>
              <a:gd name="connsiteY3" fmla="*/ 385664 h 3220586"/>
              <a:gd name="connsiteX4" fmla="*/ 2148069 w 2153644"/>
              <a:gd name="connsiteY4" fmla="*/ 2863497 h 3220586"/>
              <a:gd name="connsiteX5" fmla="*/ 1962430 w 2153644"/>
              <a:gd name="connsiteY5" fmla="*/ 3220586 h 3220586"/>
              <a:gd name="connsiteX6" fmla="*/ 162639 w 2153644"/>
              <a:gd name="connsiteY6" fmla="*/ 3220586 h 3220586"/>
              <a:gd name="connsiteX7" fmla="*/ 5575 w 2153644"/>
              <a:gd name="connsiteY7" fmla="*/ 2863497 h 3220586"/>
              <a:gd name="connsiteX8" fmla="*/ 5575 w 2153644"/>
              <a:gd name="connsiteY8" fmla="*/ 385664 h 3220586"/>
              <a:gd name="connsiteX0" fmla="*/ 3362 w 2151431"/>
              <a:gd name="connsiteY0" fmla="*/ 366614 h 3201536"/>
              <a:gd name="connsiteX1" fmla="*/ 160426 w 2151431"/>
              <a:gd name="connsiteY1" fmla="*/ 9525 h 3201536"/>
              <a:gd name="connsiteX2" fmla="*/ 1998317 w 2151431"/>
              <a:gd name="connsiteY2" fmla="*/ 0 h 3201536"/>
              <a:gd name="connsiteX3" fmla="*/ 2145856 w 2151431"/>
              <a:gd name="connsiteY3" fmla="*/ 366614 h 3201536"/>
              <a:gd name="connsiteX4" fmla="*/ 2145856 w 2151431"/>
              <a:gd name="connsiteY4" fmla="*/ 2844447 h 3201536"/>
              <a:gd name="connsiteX5" fmla="*/ 1960217 w 2151431"/>
              <a:gd name="connsiteY5" fmla="*/ 3201536 h 3201536"/>
              <a:gd name="connsiteX6" fmla="*/ 160426 w 2151431"/>
              <a:gd name="connsiteY6" fmla="*/ 3201536 h 3201536"/>
              <a:gd name="connsiteX7" fmla="*/ 3362 w 2151431"/>
              <a:gd name="connsiteY7" fmla="*/ 2844447 h 3201536"/>
              <a:gd name="connsiteX8" fmla="*/ 3362 w 2151431"/>
              <a:gd name="connsiteY8" fmla="*/ 366614 h 3201536"/>
              <a:gd name="connsiteX0" fmla="*/ 5575 w 2153644"/>
              <a:gd name="connsiteY0" fmla="*/ 376139 h 3211061"/>
              <a:gd name="connsiteX1" fmla="*/ 153114 w 2153644"/>
              <a:gd name="connsiteY1" fmla="*/ 0 h 3211061"/>
              <a:gd name="connsiteX2" fmla="*/ 2000530 w 2153644"/>
              <a:gd name="connsiteY2" fmla="*/ 9525 h 3211061"/>
              <a:gd name="connsiteX3" fmla="*/ 2148069 w 2153644"/>
              <a:gd name="connsiteY3" fmla="*/ 376139 h 3211061"/>
              <a:gd name="connsiteX4" fmla="*/ 2148069 w 2153644"/>
              <a:gd name="connsiteY4" fmla="*/ 2853972 h 3211061"/>
              <a:gd name="connsiteX5" fmla="*/ 1962430 w 2153644"/>
              <a:gd name="connsiteY5" fmla="*/ 3211061 h 3211061"/>
              <a:gd name="connsiteX6" fmla="*/ 162639 w 2153644"/>
              <a:gd name="connsiteY6" fmla="*/ 3211061 h 3211061"/>
              <a:gd name="connsiteX7" fmla="*/ 5575 w 2153644"/>
              <a:gd name="connsiteY7" fmla="*/ 2853972 h 3211061"/>
              <a:gd name="connsiteX8" fmla="*/ 5575 w 2153644"/>
              <a:gd name="connsiteY8" fmla="*/ 376139 h 3211061"/>
              <a:gd name="connsiteX0" fmla="*/ 3362 w 2151431"/>
              <a:gd name="connsiteY0" fmla="*/ 376139 h 3211061"/>
              <a:gd name="connsiteX1" fmla="*/ 189001 w 2151431"/>
              <a:gd name="connsiteY1" fmla="*/ 0 h 3211061"/>
              <a:gd name="connsiteX2" fmla="*/ 1998317 w 2151431"/>
              <a:gd name="connsiteY2" fmla="*/ 9525 h 3211061"/>
              <a:gd name="connsiteX3" fmla="*/ 2145856 w 2151431"/>
              <a:gd name="connsiteY3" fmla="*/ 376139 h 3211061"/>
              <a:gd name="connsiteX4" fmla="*/ 2145856 w 2151431"/>
              <a:gd name="connsiteY4" fmla="*/ 2853972 h 3211061"/>
              <a:gd name="connsiteX5" fmla="*/ 1960217 w 2151431"/>
              <a:gd name="connsiteY5" fmla="*/ 3211061 h 3211061"/>
              <a:gd name="connsiteX6" fmla="*/ 160426 w 2151431"/>
              <a:gd name="connsiteY6" fmla="*/ 3211061 h 3211061"/>
              <a:gd name="connsiteX7" fmla="*/ 3362 w 2151431"/>
              <a:gd name="connsiteY7" fmla="*/ 2853972 h 3211061"/>
              <a:gd name="connsiteX8" fmla="*/ 3362 w 2151431"/>
              <a:gd name="connsiteY8" fmla="*/ 376139 h 321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1431" h="3211061">
                <a:moveTo>
                  <a:pt x="3362" y="376139"/>
                </a:moveTo>
                <a:cubicBezTo>
                  <a:pt x="3362" y="178924"/>
                  <a:pt x="-8214" y="0"/>
                  <a:pt x="189001" y="0"/>
                </a:cubicBezTo>
                <a:lnTo>
                  <a:pt x="1998317" y="9525"/>
                </a:lnTo>
                <a:cubicBezTo>
                  <a:pt x="2195532" y="9525"/>
                  <a:pt x="2145856" y="178924"/>
                  <a:pt x="2145856" y="376139"/>
                </a:cubicBezTo>
                <a:lnTo>
                  <a:pt x="2145856" y="2853972"/>
                </a:lnTo>
                <a:cubicBezTo>
                  <a:pt x="2145856" y="3051187"/>
                  <a:pt x="2157432" y="3211061"/>
                  <a:pt x="1960217" y="3211061"/>
                </a:cubicBezTo>
                <a:lnTo>
                  <a:pt x="160426" y="3211061"/>
                </a:lnTo>
                <a:cubicBezTo>
                  <a:pt x="-36789" y="3211061"/>
                  <a:pt x="3362" y="3051187"/>
                  <a:pt x="3362" y="2853972"/>
                </a:cubicBezTo>
                <a:lnTo>
                  <a:pt x="3362" y="376139"/>
                </a:lnTo>
                <a:close/>
              </a:path>
            </a:pathLst>
          </a:custGeom>
          <a:solidFill>
            <a:schemeClr val="bg2"/>
          </a:solidFill>
          <a:ln cap="rnd">
            <a:solidFill>
              <a:schemeClr val="tx1"/>
            </a:solidFill>
            <a:round/>
          </a:ln>
          <a:effectLst>
            <a:outerShdw blurRad="317500" dist="50800" dir="5400000" algn="ctr" rotWithShape="0">
              <a:srgbClr val="000000">
                <a:alpha val="96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90" y="1803614"/>
            <a:ext cx="474982" cy="3101761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>
            <a:off x="4509524" y="2219325"/>
            <a:ext cx="214560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509524" y="2686570"/>
            <a:ext cx="214560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509524" y="3153688"/>
            <a:ext cx="214560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509524" y="4533947"/>
            <a:ext cx="2136075" cy="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99999" y="4055138"/>
            <a:ext cx="214560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509525" y="3605811"/>
            <a:ext cx="2146336" cy="9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hlinkClick r:id="rId7" action="ppaction://hlinksldjump"/>
          </p:cNvPr>
          <p:cNvSpPr txBox="1"/>
          <p:nvPr/>
        </p:nvSpPr>
        <p:spPr>
          <a:xfrm>
            <a:off x="4892205" y="1756531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141</a:t>
            </a:r>
            <a:endParaRPr lang="es-ES" dirty="0"/>
          </a:p>
        </p:txBody>
      </p:sp>
      <p:sp>
        <p:nvSpPr>
          <p:cNvPr id="40" name="CuadroTexto 39">
            <a:hlinkClick r:id="rId7" action="ppaction://hlinksldjump"/>
          </p:cNvPr>
          <p:cNvSpPr txBox="1"/>
          <p:nvPr/>
        </p:nvSpPr>
        <p:spPr>
          <a:xfrm>
            <a:off x="4892205" y="2176282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15</a:t>
            </a:r>
            <a:endParaRPr lang="es-ES" dirty="0"/>
          </a:p>
        </p:txBody>
      </p:sp>
      <p:sp>
        <p:nvSpPr>
          <p:cNvPr id="41" name="CuadroTexto 40">
            <a:hlinkClick r:id="rId7" action="ppaction://hlinksldjump"/>
          </p:cNvPr>
          <p:cNvSpPr txBox="1"/>
          <p:nvPr/>
        </p:nvSpPr>
        <p:spPr>
          <a:xfrm>
            <a:off x="4892205" y="2638993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110</a:t>
            </a:r>
            <a:endParaRPr lang="es-ES" dirty="0"/>
          </a:p>
        </p:txBody>
      </p:sp>
      <p:sp>
        <p:nvSpPr>
          <p:cNvPr id="42" name="CuadroTexto 41">
            <a:hlinkClick r:id="rId7" action="ppaction://hlinksldjump"/>
          </p:cNvPr>
          <p:cNvSpPr txBox="1"/>
          <p:nvPr/>
        </p:nvSpPr>
        <p:spPr>
          <a:xfrm>
            <a:off x="4892205" y="3101704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55</a:t>
            </a:r>
            <a:endParaRPr lang="es-ES" dirty="0"/>
          </a:p>
        </p:txBody>
      </p:sp>
      <p:sp>
        <p:nvSpPr>
          <p:cNvPr id="43" name="CuadroTexto 42">
            <a:hlinkClick r:id="rId7" action="ppaction://hlinksldjump"/>
          </p:cNvPr>
          <p:cNvSpPr txBox="1"/>
          <p:nvPr/>
        </p:nvSpPr>
        <p:spPr>
          <a:xfrm>
            <a:off x="4892205" y="3564415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111</a:t>
            </a:r>
            <a:endParaRPr lang="es-ES" dirty="0"/>
          </a:p>
        </p:txBody>
      </p:sp>
      <p:sp>
        <p:nvSpPr>
          <p:cNvPr id="44" name="CuadroTexto 43">
            <a:hlinkClick r:id="rId7" action="ppaction://hlinksldjump"/>
          </p:cNvPr>
          <p:cNvSpPr txBox="1"/>
          <p:nvPr/>
        </p:nvSpPr>
        <p:spPr>
          <a:xfrm>
            <a:off x="4892205" y="4027126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160</a:t>
            </a:r>
            <a:endParaRPr lang="es-ES" dirty="0"/>
          </a:p>
        </p:txBody>
      </p:sp>
      <p:sp>
        <p:nvSpPr>
          <p:cNvPr id="45" name="CuadroTexto 44">
            <a:hlinkClick r:id="rId7" action="ppaction://hlinksldjump"/>
          </p:cNvPr>
          <p:cNvSpPr txBox="1"/>
          <p:nvPr/>
        </p:nvSpPr>
        <p:spPr>
          <a:xfrm>
            <a:off x="4892205" y="4489836"/>
            <a:ext cx="1666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AR" dirty="0" smtClean="0"/>
              <a:t>Línea 36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8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2120"/>
              </p:ext>
            </p:extLst>
          </p:nvPr>
        </p:nvGraphicFramePr>
        <p:xfrm>
          <a:off x="4202611" y="763814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611" y="763814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324350" y="1514474"/>
            <a:ext cx="2519504" cy="372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449655" y="2754584"/>
            <a:ext cx="22302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321361" y="2762398"/>
            <a:ext cx="356839" cy="345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>
            <a:hlinkClick r:id="rId5" action="ppaction://hlinksldjump"/>
          </p:cNvPr>
          <p:cNvSpPr/>
          <p:nvPr/>
        </p:nvSpPr>
        <p:spPr>
          <a:xfrm>
            <a:off x="6377116" y="2843794"/>
            <a:ext cx="245327" cy="23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5858585" y="3320352"/>
            <a:ext cx="92555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</a:t>
            </a:r>
            <a:r>
              <a:rPr lang="es-A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449655" y="3333633"/>
            <a:ext cx="936703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subida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819025" y="4318653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0" y="1383324"/>
            <a:ext cx="1536465" cy="14073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/>
          <a:srcRect l="53647" t="27036" r="18068" b="14624"/>
          <a:stretch/>
        </p:blipFill>
        <p:spPr>
          <a:xfrm>
            <a:off x="4324351" y="1533524"/>
            <a:ext cx="2519504" cy="370796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324350" y="4318653"/>
            <a:ext cx="2519504" cy="9180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362450" y="4423564"/>
            <a:ext cx="24597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Av. Corrientes y </a:t>
            </a:r>
            <a:r>
              <a:rPr lang="es-AR" sz="1400" dirty="0" err="1" smtClean="0"/>
              <a:t>malabia</a:t>
            </a:r>
            <a:r>
              <a:rPr lang="es-AR" sz="1400" dirty="0" smtClean="0"/>
              <a:t> a las 16:27.</a:t>
            </a:r>
            <a:endParaRPr lang="es-ES" sz="1400" dirty="0"/>
          </a:p>
        </p:txBody>
      </p:sp>
      <p:sp>
        <p:nvSpPr>
          <p:cNvPr id="16" name="Redondear rectángulo de esquina del mismo lado 15">
            <a:hlinkClick r:id="rId8" action="ppaction://hlinksldjump"/>
          </p:cNvPr>
          <p:cNvSpPr/>
          <p:nvPr/>
        </p:nvSpPr>
        <p:spPr>
          <a:xfrm>
            <a:off x="5695951" y="3926395"/>
            <a:ext cx="1147904" cy="378977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Publicar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4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2120"/>
              </p:ext>
            </p:extLst>
          </p:nvPr>
        </p:nvGraphicFramePr>
        <p:xfrm>
          <a:off x="4202611" y="763814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611" y="763814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324350" y="1514474"/>
            <a:ext cx="2519504" cy="372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4819025" y="4318653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24350" y="4318653"/>
            <a:ext cx="2519504" cy="9180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324350" y="1809664"/>
            <a:ext cx="2519504" cy="34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Av. Corrientes y </a:t>
            </a:r>
            <a:r>
              <a:rPr lang="es-AR" sz="1400" dirty="0" err="1" smtClean="0"/>
              <a:t>malabia</a:t>
            </a:r>
            <a:r>
              <a:rPr lang="es-AR" sz="1400" dirty="0" smtClean="0"/>
              <a:t> a las 16:27.</a:t>
            </a:r>
          </a:p>
          <a:p>
            <a:endParaRPr lang="es-AR" sz="1400" dirty="0"/>
          </a:p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</a:t>
            </a:r>
            <a:r>
              <a:rPr lang="es-AR" sz="1400" dirty="0" err="1" smtClean="0"/>
              <a:t>Diaz</a:t>
            </a:r>
            <a:r>
              <a:rPr lang="es-AR" sz="1400" dirty="0" smtClean="0"/>
              <a:t> </a:t>
            </a:r>
            <a:r>
              <a:rPr lang="es-AR" sz="1400" dirty="0" err="1" smtClean="0"/>
              <a:t>velez</a:t>
            </a:r>
            <a:r>
              <a:rPr lang="es-AR" sz="1400" dirty="0" smtClean="0"/>
              <a:t> y rio de janeiro a las 16.13.</a:t>
            </a:r>
          </a:p>
          <a:p>
            <a:endParaRPr lang="es-AR" sz="1400" dirty="0"/>
          </a:p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Rivadavia y av. La Plata a las 16:02</a:t>
            </a:r>
          </a:p>
          <a:p>
            <a:endParaRPr lang="es-AR" sz="1400" dirty="0"/>
          </a:p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Leopoldo </a:t>
            </a:r>
            <a:r>
              <a:rPr lang="es-AR" sz="1400" dirty="0" err="1" smtClean="0"/>
              <a:t>marechal</a:t>
            </a:r>
            <a:r>
              <a:rPr lang="es-AR" sz="1400" dirty="0" smtClean="0"/>
              <a:t> y Rivadavia a las 15:56.</a:t>
            </a:r>
          </a:p>
          <a:p>
            <a:endParaRPr lang="es-AR" sz="1400" dirty="0"/>
          </a:p>
          <a:p>
            <a:r>
              <a:rPr lang="es-AR" sz="1400" dirty="0" smtClean="0"/>
              <a:t>Me </a:t>
            </a:r>
            <a:r>
              <a:rPr lang="es-AR" sz="1400" dirty="0" err="1" smtClean="0"/>
              <a:t>subi</a:t>
            </a:r>
            <a:r>
              <a:rPr lang="es-AR" sz="1400" dirty="0" smtClean="0"/>
              <a:t> al 15 en La cancha de </a:t>
            </a:r>
            <a:r>
              <a:rPr lang="es-AR" sz="1400" dirty="0" err="1" smtClean="0"/>
              <a:t>River</a:t>
            </a:r>
            <a:r>
              <a:rPr lang="es-AR" sz="1400" dirty="0" smtClean="0"/>
              <a:t> a las 15:30.</a:t>
            </a:r>
            <a:endParaRPr lang="es-AR" sz="1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4324350" y="2393004"/>
            <a:ext cx="251950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339858" y="3093395"/>
            <a:ext cx="251950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324350" y="3745149"/>
            <a:ext cx="251950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339858" y="4552544"/>
            <a:ext cx="251950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5" action="ppaction://hlinksldjump"/>
          </p:cNvPr>
          <p:cNvSpPr/>
          <p:nvPr/>
        </p:nvSpPr>
        <p:spPr>
          <a:xfrm>
            <a:off x="4339858" y="1559929"/>
            <a:ext cx="280780" cy="204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0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6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144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ABRAHAM ROITMAN</dc:creator>
  <cp:lastModifiedBy>Alex Roiman</cp:lastModifiedBy>
  <cp:revision>11</cp:revision>
  <dcterms:created xsi:type="dcterms:W3CDTF">2016-05-04T20:19:46Z</dcterms:created>
  <dcterms:modified xsi:type="dcterms:W3CDTF">2016-05-08T18:50:19Z</dcterms:modified>
</cp:coreProperties>
</file>