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19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1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7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6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50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6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60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8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3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9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42CE-7C5B-4919-8EA2-2AA761B0D381}" type="datetimeFigureOut">
              <a:rPr lang="es-AR" smtClean="0"/>
              <a:t>4/5/2016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D99E-C338-4C01-8B0D-4626DF870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2120"/>
              </p:ext>
            </p:extLst>
          </p:nvPr>
        </p:nvGraphicFramePr>
        <p:xfrm>
          <a:off x="4202611" y="763814"/>
          <a:ext cx="2794000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2793600" imgH="5460120" progId="Photoshop.Image.13">
                  <p:embed/>
                </p:oleObj>
              </mc:Choice>
              <mc:Fallback>
                <p:oleObj name="Image" r:id="rId3" imgW="279360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611" y="763814"/>
                        <a:ext cx="2794000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297681" y="1489167"/>
            <a:ext cx="253419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449655" y="2320242"/>
            <a:ext cx="2230244" cy="35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321361" y="2331393"/>
            <a:ext cx="356839" cy="345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377116" y="2409452"/>
            <a:ext cx="245327" cy="23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5798952" y="3055959"/>
            <a:ext cx="92555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</a:t>
            </a:r>
            <a:r>
              <a:rPr lang="es-A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346363" y="3055959"/>
            <a:ext cx="936703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subida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784192" y="4114799"/>
            <a:ext cx="1561171" cy="657922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Subirme al colectivo mas cercano</a:t>
            </a: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227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Adobe Photoshop Image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ABRAHAM ROITMAN</dc:creator>
  <cp:lastModifiedBy>ALEX ABRAHAM ROITMAN</cp:lastModifiedBy>
  <cp:revision>1</cp:revision>
  <dcterms:created xsi:type="dcterms:W3CDTF">2016-05-04T20:19:46Z</dcterms:created>
  <dcterms:modified xsi:type="dcterms:W3CDTF">2016-05-04T20:29:00Z</dcterms:modified>
</cp:coreProperties>
</file>