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KANNIYAPPAN . K" userId="eadb856007d5ceb9" providerId="LiveId" clId="{8E781144-98F9-4323-9A27-AE623ED92FBD}"/>
    <pc:docChg chg="custSel modSld">
      <pc:chgData name="VIGNESH KANNIYAPPAN . K" userId="eadb856007d5ceb9" providerId="LiveId" clId="{8E781144-98F9-4323-9A27-AE623ED92FBD}" dt="2023-03-19T06:18:29.970" v="27" actId="27636"/>
      <pc:docMkLst>
        <pc:docMk/>
      </pc:docMkLst>
      <pc:sldChg chg="modSp">
        <pc:chgData name="VIGNESH KANNIYAPPAN . K" userId="eadb856007d5ceb9" providerId="LiveId" clId="{8E781144-98F9-4323-9A27-AE623ED92FBD}" dt="2023-03-19T06:18:29.878" v="23"/>
        <pc:sldMkLst>
          <pc:docMk/>
          <pc:sldMk cId="2568003739" sldId="256"/>
        </pc:sldMkLst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2568003739" sldId="256"/>
            <ac:spMk id="2" creationId="{4682C11F-9F6D-CD89-7F48-9E2414380F73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2568003739" sldId="256"/>
            <ac:spMk id="3" creationId="{0C3028FC-AF36-B5FC-8148-FFF8F712EA90}"/>
          </ac:spMkLst>
        </pc:spChg>
      </pc:sldChg>
      <pc:sldChg chg="modSp mod">
        <pc:chgData name="VIGNESH KANNIYAPPAN . K" userId="eadb856007d5ceb9" providerId="LiveId" clId="{8E781144-98F9-4323-9A27-AE623ED92FBD}" dt="2023-03-19T06:18:29.878" v="23"/>
        <pc:sldMkLst>
          <pc:docMk/>
          <pc:sldMk cId="1816061149" sldId="258"/>
        </pc:sldMkLst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1816061149" sldId="258"/>
            <ac:spMk id="2" creationId="{6880E74F-2AA6-A8B1-23E4-C5DE0D9D5EF5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1816061149" sldId="258"/>
            <ac:spMk id="3" creationId="{6458B82B-966A-9D01-F983-92B11D667DCC}"/>
          </ac:spMkLst>
        </pc:spChg>
      </pc:sldChg>
      <pc:sldChg chg="modSp mod">
        <pc:chgData name="VIGNESH KANNIYAPPAN . K" userId="eadb856007d5ceb9" providerId="LiveId" clId="{8E781144-98F9-4323-9A27-AE623ED92FBD}" dt="2023-03-19T06:18:29.878" v="23"/>
        <pc:sldMkLst>
          <pc:docMk/>
          <pc:sldMk cId="2992746092" sldId="259"/>
        </pc:sldMkLst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2992746092" sldId="259"/>
            <ac:spMk id="2" creationId="{542A653E-4143-6AC7-9C28-6E29F24FC421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2992746092" sldId="259"/>
            <ac:spMk id="3" creationId="{AE28CA11-8C44-88F1-9BE7-09C6C0CF0C2E}"/>
          </ac:spMkLst>
        </pc:spChg>
      </pc:sldChg>
      <pc:sldChg chg="modSp mod">
        <pc:chgData name="VIGNESH KANNIYAPPAN . K" userId="eadb856007d5ceb9" providerId="LiveId" clId="{8E781144-98F9-4323-9A27-AE623ED92FBD}" dt="2023-03-19T06:18:29.970" v="27" actId="27636"/>
        <pc:sldMkLst>
          <pc:docMk/>
          <pc:sldMk cId="2337330777" sldId="262"/>
        </pc:sldMkLst>
        <pc:spChg chg="mod">
          <ac:chgData name="VIGNESH KANNIYAPPAN . K" userId="eadb856007d5ceb9" providerId="LiveId" clId="{8E781144-98F9-4323-9A27-AE623ED92FBD}" dt="2023-03-19T06:18:29.970" v="27" actId="27636"/>
          <ac:spMkLst>
            <pc:docMk/>
            <pc:sldMk cId="2337330777" sldId="262"/>
            <ac:spMk id="2" creationId="{B50D3898-AE5F-F4FF-DFFC-F372A2757B7C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2337330777" sldId="262"/>
            <ac:spMk id="3" creationId="{A9B21FA8-BD85-183F-CE48-B5908ECD228A}"/>
          </ac:spMkLst>
        </pc:spChg>
      </pc:sldChg>
      <pc:sldChg chg="modSp mod">
        <pc:chgData name="VIGNESH KANNIYAPPAN . K" userId="eadb856007d5ceb9" providerId="LiveId" clId="{8E781144-98F9-4323-9A27-AE623ED92FBD}" dt="2023-03-19T06:18:29.878" v="23"/>
        <pc:sldMkLst>
          <pc:docMk/>
          <pc:sldMk cId="3394627696" sldId="264"/>
        </pc:sldMkLst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3394627696" sldId="264"/>
            <ac:spMk id="2" creationId="{86565AD1-34B8-873B-0A0C-7CACDD0D5D01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3394627696" sldId="264"/>
            <ac:spMk id="3" creationId="{F76809DB-F4BC-0503-F29E-D5984601647A}"/>
          </ac:spMkLst>
        </pc:spChg>
      </pc:sldChg>
      <pc:sldChg chg="modSp mod">
        <pc:chgData name="VIGNESH KANNIYAPPAN . K" userId="eadb856007d5ceb9" providerId="LiveId" clId="{8E781144-98F9-4323-9A27-AE623ED92FBD}" dt="2023-03-19T06:18:29.949" v="24" actId="27636"/>
        <pc:sldMkLst>
          <pc:docMk/>
          <pc:sldMk cId="1788913762" sldId="267"/>
        </pc:sldMkLst>
        <pc:spChg chg="mod">
          <ac:chgData name="VIGNESH KANNIYAPPAN . K" userId="eadb856007d5ceb9" providerId="LiveId" clId="{8E781144-98F9-4323-9A27-AE623ED92FBD}" dt="2023-03-19T06:18:29.949" v="24" actId="27636"/>
          <ac:spMkLst>
            <pc:docMk/>
            <pc:sldMk cId="1788913762" sldId="267"/>
            <ac:spMk id="2" creationId="{57224F0D-907A-919C-080C-A256C2BEB2FB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1788913762" sldId="267"/>
            <ac:spMk id="3" creationId="{1DB4C9DB-9A86-52EF-326A-FDD95AB96615}"/>
          </ac:spMkLst>
        </pc:spChg>
      </pc:sldChg>
      <pc:sldChg chg="modSp mod">
        <pc:chgData name="VIGNESH KANNIYAPPAN . K" userId="eadb856007d5ceb9" providerId="LiveId" clId="{8E781144-98F9-4323-9A27-AE623ED92FBD}" dt="2023-03-19T06:18:29.951" v="25" actId="27636"/>
        <pc:sldMkLst>
          <pc:docMk/>
          <pc:sldMk cId="411376964" sldId="270"/>
        </pc:sldMkLst>
        <pc:spChg chg="mod">
          <ac:chgData name="VIGNESH KANNIYAPPAN . K" userId="eadb856007d5ceb9" providerId="LiveId" clId="{8E781144-98F9-4323-9A27-AE623ED92FBD}" dt="2023-03-19T06:18:29.951" v="25" actId="27636"/>
          <ac:spMkLst>
            <pc:docMk/>
            <pc:sldMk cId="411376964" sldId="270"/>
            <ac:spMk id="2" creationId="{AD426B67-8BF7-4CD6-C005-93F7458A5344}"/>
          </ac:spMkLst>
        </pc:spChg>
        <pc:spChg chg="mod">
          <ac:chgData name="VIGNESH KANNIYAPPAN . K" userId="eadb856007d5ceb9" providerId="LiveId" clId="{8E781144-98F9-4323-9A27-AE623ED92FBD}" dt="2023-03-19T06:18:29.878" v="23"/>
          <ac:spMkLst>
            <pc:docMk/>
            <pc:sldMk cId="411376964" sldId="270"/>
            <ac:spMk id="3" creationId="{1BD32E54-4A4E-2BB1-73F9-9C6B7C94F280}"/>
          </ac:spMkLst>
        </pc:spChg>
      </pc:sldChg>
      <pc:sldChg chg="modSp mod">
        <pc:chgData name="VIGNESH KANNIYAPPAN . K" userId="eadb856007d5ceb9" providerId="LiveId" clId="{8E781144-98F9-4323-9A27-AE623ED92FBD}" dt="2023-03-19T06:18:29.959" v="26" actId="27636"/>
        <pc:sldMkLst>
          <pc:docMk/>
          <pc:sldMk cId="744236516" sldId="271"/>
        </pc:sldMkLst>
        <pc:spChg chg="mod">
          <ac:chgData name="VIGNESH KANNIYAPPAN . K" userId="eadb856007d5ceb9" providerId="LiveId" clId="{8E781144-98F9-4323-9A27-AE623ED92FBD}" dt="2023-03-19T06:18:29.959" v="26" actId="27636"/>
          <ac:spMkLst>
            <pc:docMk/>
            <pc:sldMk cId="744236516" sldId="271"/>
            <ac:spMk id="2" creationId="{0BA3A95B-E219-8C23-0C77-09FBED743B28}"/>
          </ac:spMkLst>
        </pc:spChg>
        <pc:picChg chg="mod">
          <ac:chgData name="VIGNESH KANNIYAPPAN . K" userId="eadb856007d5ceb9" providerId="LiveId" clId="{8E781144-98F9-4323-9A27-AE623ED92FBD}" dt="2023-03-19T06:18:29.878" v="23"/>
          <ac:picMkLst>
            <pc:docMk/>
            <pc:sldMk cId="744236516" sldId="271"/>
            <ac:picMk id="5" creationId="{2F9E0400-9646-8C07-151B-732BF3551EC6}"/>
          </ac:picMkLst>
        </pc:picChg>
      </pc:sldChg>
    </pc:docChg>
  </pc:docChgLst>
  <pc:docChgLst>
    <pc:chgData name="VIGNESH KANNIYAPPAN . K" userId="eadb856007d5ceb9" providerId="LiveId" clId="{D9CE8D96-E14E-4DB9-AB06-1D36916A8AA8}"/>
    <pc:docChg chg="custSel modSld">
      <pc:chgData name="VIGNESH KANNIYAPPAN . K" userId="eadb856007d5ceb9" providerId="LiveId" clId="{D9CE8D96-E14E-4DB9-AB06-1D36916A8AA8}" dt="2022-10-11T10:16:19.904" v="17" actId="255"/>
      <pc:docMkLst>
        <pc:docMk/>
      </pc:docMkLst>
      <pc:sldChg chg="delSp modSp mod modClrScheme chgLayout">
        <pc:chgData name="VIGNESH KANNIYAPPAN . K" userId="eadb856007d5ceb9" providerId="LiveId" clId="{D9CE8D96-E14E-4DB9-AB06-1D36916A8AA8}" dt="2022-10-11T10:16:19.904" v="17" actId="255"/>
        <pc:sldMkLst>
          <pc:docMk/>
          <pc:sldMk cId="3964434864" sldId="269"/>
        </pc:sldMkLst>
        <pc:spChg chg="mod ord">
          <ac:chgData name="VIGNESH KANNIYAPPAN . K" userId="eadb856007d5ceb9" providerId="LiveId" clId="{D9CE8D96-E14E-4DB9-AB06-1D36916A8AA8}" dt="2022-10-11T10:16:19.904" v="17" actId="255"/>
          <ac:spMkLst>
            <pc:docMk/>
            <pc:sldMk cId="3964434864" sldId="269"/>
            <ac:spMk id="2" creationId="{83273FB6-98F3-EE2C-9882-C74A25F18EB5}"/>
          </ac:spMkLst>
        </pc:spChg>
        <pc:spChg chg="del">
          <ac:chgData name="VIGNESH KANNIYAPPAN . K" userId="eadb856007d5ceb9" providerId="LiveId" clId="{D9CE8D96-E14E-4DB9-AB06-1D36916A8AA8}" dt="2022-10-11T10:15:50.312" v="5" actId="700"/>
          <ac:spMkLst>
            <pc:docMk/>
            <pc:sldMk cId="3964434864" sldId="269"/>
            <ac:spMk id="3" creationId="{C7DBAE69-0FD2-933B-AD90-2B28E2D172C1}"/>
          </ac:spMkLst>
        </pc:spChg>
      </pc:sldChg>
      <pc:sldChg chg="delSp modSp mod modClrScheme chgLayout">
        <pc:chgData name="VIGNESH KANNIYAPPAN . K" userId="eadb856007d5ceb9" providerId="LiveId" clId="{D9CE8D96-E14E-4DB9-AB06-1D36916A8AA8}" dt="2022-10-11T10:15:32.286" v="4" actId="1076"/>
        <pc:sldMkLst>
          <pc:docMk/>
          <pc:sldMk cId="2984432756" sldId="276"/>
        </pc:sldMkLst>
        <pc:spChg chg="mod ord">
          <ac:chgData name="VIGNESH KANNIYAPPAN . K" userId="eadb856007d5ceb9" providerId="LiveId" clId="{D9CE8D96-E14E-4DB9-AB06-1D36916A8AA8}" dt="2022-10-11T10:15:32.286" v="4" actId="1076"/>
          <ac:spMkLst>
            <pc:docMk/>
            <pc:sldMk cId="2984432756" sldId="276"/>
            <ac:spMk id="2" creationId="{9A2B8D64-CEE5-CCB4-F35F-E1EB25735FDE}"/>
          </ac:spMkLst>
        </pc:spChg>
        <pc:spChg chg="del mod">
          <ac:chgData name="VIGNESH KANNIYAPPAN . K" userId="eadb856007d5ceb9" providerId="LiveId" clId="{D9CE8D96-E14E-4DB9-AB06-1D36916A8AA8}" dt="2022-10-11T10:15:15.858" v="3" actId="700"/>
          <ac:spMkLst>
            <pc:docMk/>
            <pc:sldMk cId="2984432756" sldId="276"/>
            <ac:spMk id="3" creationId="{427CEAA3-A9F8-6BD4-A01F-E810A122EB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52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6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62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3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3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5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1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59D1-855B-4632-9246-7D8CF2A354D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3BAF40-9C60-4CE9-8F76-A4D66DA5B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C11F-9F6D-CD89-7F48-9E2414380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028FC-AF36-B5FC-8148-FFF8F712E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Medical Inventory System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680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59EB2-91EB-B82E-6469-534974FD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332943"/>
            <a:ext cx="1087906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4F0D-907A-919C-080C-A256C2B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              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C9DB-9A86-52EF-326A-FDD95AB9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To implement Router RIP on routers</a:t>
            </a:r>
          </a:p>
          <a:p>
            <a:r>
              <a:rPr lang="en-IN" sz="3600" dirty="0"/>
              <a:t>To implement Internet connectivity </a:t>
            </a:r>
          </a:p>
          <a:p>
            <a:r>
              <a:rPr lang="en-IN" sz="3600" dirty="0"/>
              <a:t>To implement ACL on routers</a:t>
            </a:r>
          </a:p>
          <a:p>
            <a:r>
              <a:rPr lang="en-IN" sz="3600" dirty="0"/>
              <a:t>To keep the CPU Utilization under control</a:t>
            </a:r>
          </a:p>
        </p:txBody>
      </p:sp>
    </p:spTree>
    <p:extLst>
      <p:ext uri="{BB962C8B-B14F-4D97-AF65-F5344CB8AC3E}">
        <p14:creationId xmlns:p14="http://schemas.microsoft.com/office/powerpoint/2010/main" val="178891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3FB6-98F3-EE2C-9882-C74A25F1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/>
              <a:t>SECURITY SERVICES AND </a:t>
            </a:r>
            <a:br>
              <a:rPr lang="en-IN" sz="6600" b="1" dirty="0"/>
            </a:br>
            <a:r>
              <a:rPr lang="en-IN" sz="6600" b="1" dirty="0"/>
              <a:t>  SYSTEM SERVICES SET-UP</a:t>
            </a:r>
          </a:p>
        </p:txBody>
      </p:sp>
    </p:spTree>
    <p:extLst>
      <p:ext uri="{BB962C8B-B14F-4D97-AF65-F5344CB8AC3E}">
        <p14:creationId xmlns:p14="http://schemas.microsoft.com/office/powerpoint/2010/main" val="39644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B67-8BF7-4CD6-C005-93F7458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              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2E54-4A4E-2BB1-73F9-9C6B7C94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Implementing snorts on web-server</a:t>
            </a:r>
          </a:p>
          <a:p>
            <a:r>
              <a:rPr lang="en-IN" dirty="0"/>
              <a:t>Implementing apache2 on web-server</a:t>
            </a:r>
          </a:p>
          <a:p>
            <a:r>
              <a:rPr lang="en-IN" dirty="0"/>
              <a:t>Implementing MYSQL  on Database</a:t>
            </a:r>
          </a:p>
          <a:p>
            <a:r>
              <a:rPr lang="en-IN" dirty="0"/>
              <a:t>Implementing Kerberos</a:t>
            </a:r>
          </a:p>
          <a:p>
            <a:r>
              <a:rPr lang="en-IN" dirty="0"/>
              <a:t>To create User</a:t>
            </a:r>
          </a:p>
        </p:txBody>
      </p:sp>
    </p:spTree>
    <p:extLst>
      <p:ext uri="{BB962C8B-B14F-4D97-AF65-F5344CB8AC3E}">
        <p14:creationId xmlns:p14="http://schemas.microsoft.com/office/powerpoint/2010/main" val="41137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95B-E219-8C23-0C77-09FBED74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                         SNORT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E0400-9646-8C07-151B-732BF355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23" y="2133600"/>
            <a:ext cx="7512180" cy="3778250"/>
          </a:xfrm>
        </p:spPr>
      </p:pic>
    </p:spTree>
    <p:extLst>
      <p:ext uri="{BB962C8B-B14F-4D97-AF65-F5344CB8AC3E}">
        <p14:creationId xmlns:p14="http://schemas.microsoft.com/office/powerpoint/2010/main" val="74423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E623F-AACD-92C7-B959-749008A3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8190-9603-64EA-3BE9-AC151497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564079"/>
          </a:xfrm>
        </p:spPr>
        <p:txBody>
          <a:bodyPr>
            <a:normAutofit/>
          </a:bodyPr>
          <a:lstStyle/>
          <a:p>
            <a:r>
              <a:rPr lang="en-IN" sz="5400" b="1" dirty="0"/>
              <a:t>                        APACHE2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8748E-6CED-EC3A-E730-8382B273C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8" y="1308294"/>
            <a:ext cx="10604541" cy="5341201"/>
          </a:xfrm>
        </p:spPr>
      </p:pic>
    </p:spTree>
    <p:extLst>
      <p:ext uri="{BB962C8B-B14F-4D97-AF65-F5344CB8AC3E}">
        <p14:creationId xmlns:p14="http://schemas.microsoft.com/office/powerpoint/2010/main" val="403575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9F67-C341-4767-1878-9D99D13E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5754"/>
          </a:xfrm>
        </p:spPr>
        <p:txBody>
          <a:bodyPr>
            <a:normAutofit/>
          </a:bodyPr>
          <a:lstStyle/>
          <a:p>
            <a:r>
              <a:rPr lang="en-IN" sz="6000" b="1" dirty="0"/>
              <a:t>                       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F0BDB-0522-EDD0-D13D-1ACE11FB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1" y="919162"/>
            <a:ext cx="11497847" cy="5748924"/>
          </a:xfrm>
        </p:spPr>
      </p:pic>
    </p:spTree>
    <p:extLst>
      <p:ext uri="{BB962C8B-B14F-4D97-AF65-F5344CB8AC3E}">
        <p14:creationId xmlns:p14="http://schemas.microsoft.com/office/powerpoint/2010/main" val="334657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79068-58EA-91DA-38D5-8278E6FAF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360"/>
            <a:ext cx="12192000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8D64-CEE5-CCB4-F35F-E1EB2573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9844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E9CB-7E50-8AB1-1BF6-3B84E809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9" y="1371599"/>
            <a:ext cx="10609728" cy="4935071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600" dirty="0"/>
              <a:t>DESIGNING  AND          IMPLEMENTING  A  NETWORK</a:t>
            </a:r>
          </a:p>
        </p:txBody>
      </p:sp>
    </p:spTree>
    <p:extLst>
      <p:ext uri="{BB962C8B-B14F-4D97-AF65-F5344CB8AC3E}">
        <p14:creationId xmlns:p14="http://schemas.microsoft.com/office/powerpoint/2010/main" val="7645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E74F-2AA6-A8B1-23E4-C5DE0D9D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/>
              <a:t>    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B82B-966A-9D01-F983-92B11D66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To reduce cost</a:t>
            </a:r>
          </a:p>
          <a:p>
            <a:r>
              <a:rPr lang="en-IN" sz="4000" dirty="0"/>
              <a:t>To reduce lag </a:t>
            </a:r>
          </a:p>
          <a:p>
            <a:r>
              <a:rPr lang="en-IN" sz="4000" dirty="0"/>
              <a:t>To access the records at ease</a:t>
            </a:r>
          </a:p>
          <a:p>
            <a:r>
              <a:rPr lang="en-IN" sz="4000" dirty="0"/>
              <a:t>To make the records more secure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160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53E-4143-6AC7-9C28-6E29F24F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/>
              <a:t>        DESIGN 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CA11-8C44-88F1-9BE7-09C6C0CF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should be Three Departments and all departments are interconnected</a:t>
            </a:r>
          </a:p>
          <a:p>
            <a:r>
              <a:rPr lang="en-IN" dirty="0"/>
              <a:t>Only Two Departments are connected to internet</a:t>
            </a:r>
          </a:p>
          <a:p>
            <a:r>
              <a:rPr lang="en-IN" dirty="0"/>
              <a:t>It has One </a:t>
            </a:r>
            <a:r>
              <a:rPr lang="en-IN" dirty="0" err="1"/>
              <a:t>WebServer</a:t>
            </a:r>
            <a:r>
              <a:rPr lang="en-IN" dirty="0"/>
              <a:t> &amp; One Database</a:t>
            </a:r>
          </a:p>
          <a:p>
            <a:r>
              <a:rPr lang="en-IN" dirty="0"/>
              <a:t>It should have an Firewall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7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09AB-255F-6CEB-CC76-C3CF2609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" y="0"/>
            <a:ext cx="11015003" cy="1026943"/>
          </a:xfrm>
        </p:spPr>
        <p:txBody>
          <a:bodyPr>
            <a:normAutofit/>
          </a:bodyPr>
          <a:lstStyle/>
          <a:p>
            <a:r>
              <a:rPr lang="en-IN" sz="6000" dirty="0"/>
              <a:t>                   </a:t>
            </a:r>
            <a:r>
              <a:rPr lang="en-IN" dirty="0"/>
              <a:t>DESIGN  IMAGE.IO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3A217-4550-79B2-2805-AEE61FFE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4" y="1181686"/>
            <a:ext cx="8670755" cy="4910871"/>
          </a:xfrm>
        </p:spPr>
      </p:pic>
    </p:spTree>
    <p:extLst>
      <p:ext uri="{BB962C8B-B14F-4D97-AF65-F5344CB8AC3E}">
        <p14:creationId xmlns:p14="http://schemas.microsoft.com/office/powerpoint/2010/main" val="386591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C1F-3558-F4BC-4942-78B59C1C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355"/>
            <a:ext cx="10556631" cy="998806"/>
          </a:xfrm>
        </p:spPr>
        <p:txBody>
          <a:bodyPr/>
          <a:lstStyle/>
          <a:p>
            <a:r>
              <a:rPr lang="en-IN" dirty="0"/>
              <a:t>                          DESIGN  GNS3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14E80-E3AA-EC30-A044-927FEB82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906" y="1300927"/>
            <a:ext cx="10340310" cy="4565301"/>
          </a:xfrm>
        </p:spPr>
      </p:pic>
    </p:spTree>
    <p:extLst>
      <p:ext uri="{BB962C8B-B14F-4D97-AF65-F5344CB8AC3E}">
        <p14:creationId xmlns:p14="http://schemas.microsoft.com/office/powerpoint/2010/main" val="38679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898-AE5F-F4FF-DFFC-F372A275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             DEVICES 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1FA8-BD85-183F-CE48-B5908ECD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100" b="1" dirty="0"/>
              <a:t>SWITCH:</a:t>
            </a:r>
            <a:r>
              <a:rPr lang="en-IN" b="1" dirty="0"/>
              <a:t>    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Switches are 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networking devices </a:t>
            </a:r>
            <a:r>
              <a:rPr lang="en-US" sz="2600" b="1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They connect devices in a network and use packet switching to send, receive or forward data packets or data frames over the network. A switch has many ports, to which computers are plugged in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3100" b="1" dirty="0"/>
              <a:t>ROUTER:</a:t>
            </a:r>
            <a:r>
              <a:rPr lang="en-IN" sz="2600" b="1" dirty="0"/>
              <a:t>      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router is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 device that connects two or more packet-switched networks or subnetworks</a:t>
            </a:r>
            <a:r>
              <a:rPr lang="en-US" sz="31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dirty="0"/>
              <a:t>     </a:t>
            </a:r>
          </a:p>
          <a:p>
            <a:r>
              <a:rPr lang="en-IN" sz="3100" b="1" dirty="0"/>
              <a:t>FIREWALL:</a:t>
            </a:r>
            <a:r>
              <a:rPr lang="en-IN" b="1" dirty="0"/>
              <a:t>  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Firewall is 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network security device that monitors and filters incoming and outgoing network traffic based on an organization's previously established security policies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WEB-SERVER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: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en-US" sz="26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server is 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computer that stores web server software and a website's component files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web server connects to the Internet and supports physical data interchange with other devices connected to the web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    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database organized according to ownership of records, allowing records to have multiple owners and thus providing multiple access paths to the data.</a:t>
            </a:r>
            <a:endParaRPr lang="en-IN" sz="2600" dirty="0"/>
          </a:p>
          <a:p>
            <a:pPr marL="0" indent="0">
              <a:buNone/>
            </a:pPr>
            <a:r>
              <a:rPr lang="en-IN" sz="26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33733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5AD1-34B8-873B-0A0C-7CACDD0D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/>
              <a:t>                    IP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09DB-F4BC-0503-F29E-D5984601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DEPT-1:      192.168.1.0   255.255.255.0</a:t>
            </a:r>
          </a:p>
          <a:p>
            <a:r>
              <a:rPr lang="en-IN" dirty="0"/>
              <a:t>DEPT-2:      192.168.2.0   255.255.255.0</a:t>
            </a:r>
          </a:p>
          <a:p>
            <a:r>
              <a:rPr lang="en-IN" dirty="0"/>
              <a:t>DEPT-3:      192.168.3.0   255.255.255.0</a:t>
            </a:r>
          </a:p>
          <a:p>
            <a:r>
              <a:rPr lang="en-IN" dirty="0"/>
              <a:t>DATABASE:        192.168.4.0   255.255.255.0</a:t>
            </a:r>
          </a:p>
          <a:p>
            <a:r>
              <a:rPr lang="en-IN" dirty="0"/>
              <a:t>WEB-SERVER:   192.168.4.0   255.255.255.0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323E4-597A-182F-3208-926955D2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351995"/>
            <a:ext cx="10945753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318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Century Gothic</vt:lpstr>
      <vt:lpstr>Wingdings 3</vt:lpstr>
      <vt:lpstr>Wisp</vt:lpstr>
      <vt:lpstr>CAPSTONE PROJECT</vt:lpstr>
      <vt:lpstr>              DESIGNING  AND          IMPLEMENTING  A  NETWORK</vt:lpstr>
      <vt:lpstr>    Objective of the Project</vt:lpstr>
      <vt:lpstr>        DESIGN  CRITERIA</vt:lpstr>
      <vt:lpstr>                   DESIGN  IMAGE.IO</vt:lpstr>
      <vt:lpstr>                          DESIGN  GNS3</vt:lpstr>
      <vt:lpstr>             DEVICES  USED</vt:lpstr>
      <vt:lpstr>                    IP  Implementation</vt:lpstr>
      <vt:lpstr>PowerPoint Presentation</vt:lpstr>
      <vt:lpstr>PowerPoint Presentation</vt:lpstr>
      <vt:lpstr>               CHALLENGES</vt:lpstr>
      <vt:lpstr>SECURITY SERVICES AND    SYSTEM SERVICES SET-UP</vt:lpstr>
      <vt:lpstr>               CONTENTS</vt:lpstr>
      <vt:lpstr>                         SNORT</vt:lpstr>
      <vt:lpstr>PowerPoint Presentation</vt:lpstr>
      <vt:lpstr>                        APACHE2</vt:lpstr>
      <vt:lpstr>                        MYSQL</vt:lpstr>
      <vt:lpstr>PowerPoint Presentation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VIGNESH KANNIYAPPAN . K</dc:creator>
  <cp:lastModifiedBy>VIGNESH KANNIYAPPAN . K</cp:lastModifiedBy>
  <cp:revision>2</cp:revision>
  <dcterms:created xsi:type="dcterms:W3CDTF">2022-10-03T09:07:59Z</dcterms:created>
  <dcterms:modified xsi:type="dcterms:W3CDTF">2023-03-19T06:18:38Z</dcterms:modified>
</cp:coreProperties>
</file>