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TUDENT NAME:</a:t>
            </a:r>
            <a:r>
              <a:rPr lang="en-IN" sz="2400" dirty="0"/>
              <a:t>VIGNESH K</a:t>
            </a:r>
            <a:endParaRPr lang="en-US" sz="2400" dirty="0"/>
          </a:p>
          <a:p>
            <a:r>
              <a:rPr lang="en-US" sz="2400" dirty="0"/>
              <a:t>REGISTER NO:</a:t>
            </a:r>
            <a:r>
              <a:rPr lang="en-IN" sz="2400" dirty="0"/>
              <a:t> 312201071</a:t>
            </a:r>
            <a:endParaRPr lang="en-US" sz="2400" dirty="0"/>
          </a:p>
          <a:p>
            <a:r>
              <a:rPr lang="en-US" sz="2400" dirty="0"/>
              <a:t>DEPARTMENT:</a:t>
            </a:r>
            <a:r>
              <a:rPr lang="en-IN" sz="2400" dirty="0"/>
              <a:t>ACCOUNTS &amp; FINANCE</a:t>
            </a:r>
          </a:p>
          <a:p>
            <a:r>
              <a:rPr lang="en-IN" sz="2400" dirty="0"/>
              <a:t>COLLEGE: DRBCCC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E</a:t>
            </a:r>
            <a:r>
              <a:rPr lang="en-US" sz="4400" b="1" dirty="0">
                <a:solidFill>
                  <a:srgbClr val="0F0F0F"/>
                </a:solidFill>
                <a:latin typeface="Times New Roman" panose="02020603050405020304" pitchFamily="18" charset="0"/>
                <a:cs typeface="Times New Roman" panose="02020603050405020304" pitchFamily="18" charset="0"/>
              </a:rPr>
              <a:t>mployee </a:t>
            </a:r>
            <a:r>
              <a:rPr lang="en-IN" sz="4400" b="1" dirty="0">
                <a:solidFill>
                  <a:srgbClr val="0F0F0F"/>
                </a:solidFill>
                <a:latin typeface="Times New Roman" panose="02020603050405020304" pitchFamily="18" charset="0"/>
                <a:cs typeface="Times New Roman" panose="02020603050405020304" pitchFamily="18" charset="0"/>
              </a:rPr>
              <a:t>Salary</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A848B1-04E1-8859-B497-8ECF7A4FC448}"/>
              </a:ext>
            </a:extLst>
          </p:cNvPr>
          <p:cNvSpPr txBox="1"/>
          <p:nvPr/>
        </p:nvSpPr>
        <p:spPr>
          <a:xfrm>
            <a:off x="1206009" y="1874728"/>
            <a:ext cx="6553200" cy="3108543"/>
          </a:xfrm>
          <a:prstGeom prst="rect">
            <a:avLst/>
          </a:prstGeom>
          <a:noFill/>
        </p:spPr>
        <p:txBody>
          <a:bodyPr wrap="square">
            <a:spAutoFit/>
          </a:bodyPr>
          <a:lstStyle/>
          <a:p>
            <a:r>
              <a:rPr lang="en-US" sz="2800"/>
              <a:t>To analyze and interpret employee salary data within an organization to identify trends, disparities, and areas for improvement in compensation strategies. The goal is to ensure fair and competitive salaries, optimize budget allocations, and enhance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019300"/>
            <a:ext cx="7667625" cy="3108543"/>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Employee Salary Analysis project aims to evaluate the salary data within an organization to ensure fair compensation practices, identify trends and disparities, and optimize the salary structure. This will help the organization to remain competitive in the job market, foster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092C736-E974-398F-60D8-E29C428260F6}"/>
              </a:ext>
            </a:extLst>
          </p:cNvPr>
          <p:cNvSpPr txBox="1"/>
          <p:nvPr/>
        </p:nvSpPr>
        <p:spPr>
          <a:xfrm>
            <a:off x="1216348" y="1695450"/>
            <a:ext cx="6100074" cy="369332"/>
          </a:xfrm>
          <a:prstGeom prst="rect">
            <a:avLst/>
          </a:prstGeom>
          <a:noFill/>
        </p:spPr>
        <p:txBody>
          <a:bodyPr wrap="square">
            <a:spAutoFit/>
          </a:bodyPr>
          <a:lstStyle/>
          <a:p>
            <a:r>
              <a:rPr lang="en-US"/>
              <a:t>1. Human Resources (HR) Department:</a:t>
            </a:r>
          </a:p>
        </p:txBody>
      </p:sp>
      <p:sp>
        <p:nvSpPr>
          <p:cNvPr id="11" name="TextBox 10">
            <a:extLst>
              <a:ext uri="{FF2B5EF4-FFF2-40B4-BE49-F238E27FC236}">
                <a16:creationId xmlns:a16="http://schemas.microsoft.com/office/drawing/2014/main" id="{D087E3D2-BA02-9D62-8A01-B53F75A53933}"/>
              </a:ext>
            </a:extLst>
          </p:cNvPr>
          <p:cNvSpPr txBox="1"/>
          <p:nvPr/>
        </p:nvSpPr>
        <p:spPr>
          <a:xfrm>
            <a:off x="1216348" y="2165614"/>
            <a:ext cx="6100074" cy="369332"/>
          </a:xfrm>
          <a:prstGeom prst="rect">
            <a:avLst/>
          </a:prstGeom>
          <a:noFill/>
        </p:spPr>
        <p:txBody>
          <a:bodyPr wrap="square">
            <a:spAutoFit/>
          </a:bodyPr>
          <a:lstStyle/>
          <a:p>
            <a:r>
              <a:rPr lang="en-US"/>
              <a:t>2. Compensation and Benefits Specialists:</a:t>
            </a:r>
          </a:p>
        </p:txBody>
      </p:sp>
      <p:sp>
        <p:nvSpPr>
          <p:cNvPr id="13" name="TextBox 12">
            <a:extLst>
              <a:ext uri="{FF2B5EF4-FFF2-40B4-BE49-F238E27FC236}">
                <a16:creationId xmlns:a16="http://schemas.microsoft.com/office/drawing/2014/main" id="{11297DA4-CDC3-0F73-9477-58564180466C}"/>
              </a:ext>
            </a:extLst>
          </p:cNvPr>
          <p:cNvSpPr txBox="1"/>
          <p:nvPr/>
        </p:nvSpPr>
        <p:spPr>
          <a:xfrm>
            <a:off x="1216348" y="2703013"/>
            <a:ext cx="6100074" cy="369332"/>
          </a:xfrm>
          <a:prstGeom prst="rect">
            <a:avLst/>
          </a:prstGeom>
          <a:noFill/>
        </p:spPr>
        <p:txBody>
          <a:bodyPr wrap="square">
            <a:spAutoFit/>
          </a:bodyPr>
          <a:lstStyle/>
          <a:p>
            <a:r>
              <a:rPr lang="en-US"/>
              <a:t>3. Senior Management and Executives:</a:t>
            </a:r>
          </a:p>
        </p:txBody>
      </p:sp>
      <p:sp>
        <p:nvSpPr>
          <p:cNvPr id="15" name="TextBox 14">
            <a:extLst>
              <a:ext uri="{FF2B5EF4-FFF2-40B4-BE49-F238E27FC236}">
                <a16:creationId xmlns:a16="http://schemas.microsoft.com/office/drawing/2014/main" id="{97885C8C-0D5A-7534-66A7-09911B7B479D}"/>
              </a:ext>
            </a:extLst>
          </p:cNvPr>
          <p:cNvSpPr txBox="1"/>
          <p:nvPr/>
        </p:nvSpPr>
        <p:spPr>
          <a:xfrm>
            <a:off x="1216348" y="3237078"/>
            <a:ext cx="6100074" cy="369332"/>
          </a:xfrm>
          <a:prstGeom prst="rect">
            <a:avLst/>
          </a:prstGeom>
          <a:noFill/>
        </p:spPr>
        <p:txBody>
          <a:bodyPr wrap="square">
            <a:spAutoFit/>
          </a:bodyPr>
          <a:lstStyle/>
          <a:p>
            <a:r>
              <a:rPr lang="en-US"/>
              <a:t>4. Finance Department</a:t>
            </a:r>
          </a:p>
        </p:txBody>
      </p:sp>
      <p:sp>
        <p:nvSpPr>
          <p:cNvPr id="17" name="TextBox 16">
            <a:extLst>
              <a:ext uri="{FF2B5EF4-FFF2-40B4-BE49-F238E27FC236}">
                <a16:creationId xmlns:a16="http://schemas.microsoft.com/office/drawing/2014/main" id="{CD4E4672-0ECC-0926-8AE1-FA835A6E8B82}"/>
              </a:ext>
            </a:extLst>
          </p:cNvPr>
          <p:cNvSpPr txBox="1"/>
          <p:nvPr/>
        </p:nvSpPr>
        <p:spPr>
          <a:xfrm>
            <a:off x="1201118" y="3796837"/>
            <a:ext cx="5494957" cy="369332"/>
          </a:xfrm>
          <a:prstGeom prst="rect">
            <a:avLst/>
          </a:prstGeom>
          <a:noFill/>
        </p:spPr>
        <p:txBody>
          <a:bodyPr wrap="square">
            <a:spAutoFit/>
          </a:bodyPr>
          <a:lstStyle/>
          <a:p>
            <a:r>
              <a:rPr lang="en-US"/>
              <a:t>5. Recruitment and Talent Acquisition Teams</a:t>
            </a:r>
          </a:p>
        </p:txBody>
      </p:sp>
      <p:sp>
        <p:nvSpPr>
          <p:cNvPr id="19" name="TextBox 18">
            <a:extLst>
              <a:ext uri="{FF2B5EF4-FFF2-40B4-BE49-F238E27FC236}">
                <a16:creationId xmlns:a16="http://schemas.microsoft.com/office/drawing/2014/main" id="{490952D1-7D35-BEB3-0296-CF04583A7187}"/>
              </a:ext>
            </a:extLst>
          </p:cNvPr>
          <p:cNvSpPr txBox="1"/>
          <p:nvPr/>
        </p:nvSpPr>
        <p:spPr>
          <a:xfrm>
            <a:off x="1216348" y="4356596"/>
            <a:ext cx="6100074" cy="369332"/>
          </a:xfrm>
          <a:prstGeom prst="rect">
            <a:avLst/>
          </a:prstGeom>
          <a:noFill/>
        </p:spPr>
        <p:txBody>
          <a:bodyPr wrap="square">
            <a:spAutoFit/>
          </a:bodyPr>
          <a:lstStyle/>
          <a:p>
            <a:r>
              <a:rPr lang="en-IN"/>
              <a:t>6</a:t>
            </a:r>
            <a:r>
              <a:rPr lang="en-US"/>
              <a:t>. Compliance and Legal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vickykannan005@gmail.com</cp:lastModifiedBy>
  <cp:revision>14</cp:revision>
  <dcterms:created xsi:type="dcterms:W3CDTF">2024-03-29T15:07:22Z</dcterms:created>
  <dcterms:modified xsi:type="dcterms:W3CDTF">2024-09-10T04:43:17Z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