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200" y="2657111"/>
            <a:ext cx="8610600" cy="2136141"/>
          </a:xfrm>
          <a:prstGeom prst="rect"/>
          <a:noFill/>
        </p:spPr>
        <p:txBody>
          <a:bodyPr rtlCol="0" wrap="square">
            <a:spAutoFit/>
          </a:bodyPr>
          <a:p>
            <a:r>
              <a:rPr dirty="0" sz="2400" lang="en-US"/>
              <a:t>STUDENT NAME</a:t>
            </a:r>
            <a:r>
              <a:rPr dirty="0" sz="2400" lang="en-US" smtClean="0"/>
              <a:t>: </a:t>
            </a:r>
            <a:r>
              <a:rPr dirty="0" sz="2400" lang="en-US" smtClean="0"/>
              <a:t>V</a:t>
            </a:r>
            <a:r>
              <a:rPr dirty="0" sz="2400" lang="en-US" smtClean="0"/>
              <a:t>I</a:t>
            </a:r>
            <a:r>
              <a:rPr dirty="0" sz="2400" lang="en-US" smtClean="0"/>
              <a:t>G</a:t>
            </a:r>
            <a:r>
              <a:rPr dirty="0" sz="2400" lang="en-US" smtClean="0"/>
              <a:t>N</a:t>
            </a:r>
            <a:r>
              <a:rPr dirty="0" sz="2400" lang="en-US" smtClean="0"/>
              <a:t>ESH</a:t>
            </a:r>
            <a:r>
              <a:rPr dirty="0" sz="2400" lang="en-US" smtClean="0"/>
              <a:t>.</a:t>
            </a:r>
            <a:r>
              <a:rPr dirty="0" sz="2400" lang="en-US" smtClean="0"/>
              <a:t>B</a:t>
            </a:r>
            <a:endParaRPr dirty="0" sz="2400" lang="en-US"/>
          </a:p>
          <a:p>
            <a:r>
              <a:rPr dirty="0" sz="2400" lang="en-US"/>
              <a:t>REGISTER NO</a:t>
            </a:r>
            <a:r>
              <a:rPr dirty="0" sz="2400" lang="en-US" smtClean="0"/>
              <a:t>: </a:t>
            </a:r>
            <a:r>
              <a:rPr dirty="0" sz="2400" lang="en-US" smtClean="0"/>
              <a:t>31</a:t>
            </a:r>
            <a:r>
              <a:rPr dirty="0" sz="2400" lang="en-US" smtClean="0"/>
              <a:t>2</a:t>
            </a:r>
            <a:r>
              <a:rPr dirty="0" sz="2400" lang="en-US" smtClean="0"/>
              <a:t>2</a:t>
            </a:r>
            <a:r>
              <a:rPr dirty="0" sz="2400" lang="en-US" smtClean="0"/>
              <a:t>1</a:t>
            </a:r>
            <a:r>
              <a:rPr dirty="0" sz="2400" lang="en-US" smtClean="0"/>
              <a:t>7</a:t>
            </a:r>
            <a:r>
              <a:rPr dirty="0" sz="2400" lang="en-US" smtClean="0"/>
              <a:t>7</a:t>
            </a:r>
            <a:r>
              <a:rPr dirty="0" sz="2400" lang="en-US" smtClean="0"/>
              <a:t>0</a:t>
            </a:r>
            <a:r>
              <a:rPr dirty="0" sz="2400" lang="en-US" smtClean="0"/>
              <a:t>3</a:t>
            </a:r>
            <a:endParaRPr dirty="0" sz="2400" lang="en-US" smtClean="0"/>
          </a:p>
          <a:p>
            <a:r>
              <a:rPr dirty="0" sz="2400" lang="en-US" smtClean="0"/>
              <a:t>NAAN MUDHALVAN ID</a:t>
            </a:r>
            <a:r>
              <a:rPr sz="2400" lang="en-US" smtClean="0"/>
              <a:t>: </a:t>
            </a:r>
            <a:r>
              <a:rPr sz="2400" lang="en-US" smtClean="0"/>
              <a:t>asunm</a:t>
            </a:r>
            <a:r>
              <a:rPr sz="2400" lang="en-US" smtClean="0"/>
              <a:t>1</a:t>
            </a:r>
            <a:r>
              <a:rPr sz="2400" lang="en-US" smtClean="0"/>
              <a:t>0</a:t>
            </a:r>
            <a:r>
              <a:rPr sz="2400" lang="en-US" smtClean="0"/>
              <a:t>1</a:t>
            </a:r>
            <a:r>
              <a:rPr sz="2400" lang="en-US" smtClean="0"/>
              <a:t>1</a:t>
            </a:r>
            <a:r>
              <a:rPr sz="2400" lang="en-US" smtClean="0"/>
              <a:t>0</a:t>
            </a:r>
            <a:r>
              <a:rPr sz="2400" lang="en-US" smtClean="0"/>
              <a:t>1</a:t>
            </a:r>
            <a:r>
              <a:rPr sz="2400" lang="en-US" smtClean="0"/>
              <a:t>0</a:t>
            </a:r>
            <a:r>
              <a:rPr sz="2400" lang="en-US" smtClean="0"/>
              <a:t>u</a:t>
            </a:r>
            <a:r>
              <a:rPr sz="2400" lang="en-US" smtClean="0"/>
              <a:t>n</a:t>
            </a:r>
            <a:r>
              <a:rPr sz="2400" lang="en-US" smtClean="0"/>
              <a:t>m</a:t>
            </a:r>
            <a:r>
              <a:rPr sz="2400" lang="en-US" smtClean="0"/>
              <a:t>1</a:t>
            </a:r>
            <a:r>
              <a:rPr sz="2400" lang="en-US" smtClean="0"/>
              <a:t>0</a:t>
            </a:r>
            <a:r>
              <a:rPr sz="2400" lang="en-US" smtClean="0"/>
              <a:t>1</a:t>
            </a:r>
            <a:r>
              <a:rPr sz="2400" lang="en-US" smtClean="0"/>
              <a:t>1</a:t>
            </a:r>
            <a:r>
              <a:rPr sz="2400" lang="en-US" smtClean="0"/>
              <a:t>0</a:t>
            </a:r>
            <a:r>
              <a:rPr sz="2400" lang="en-US" smtClean="0"/>
              <a:t>1</a:t>
            </a:r>
            <a:r>
              <a:rPr sz="2400" lang="en-US" smtClean="0"/>
              <a:t>0</a:t>
            </a:r>
            <a:r>
              <a:rPr sz="2400" lang="en-US" smtClean="0"/>
              <a:t>3</a:t>
            </a:r>
            <a:r>
              <a:rPr sz="2400" lang="en-US" smtClean="0"/>
              <a:t>1</a:t>
            </a:r>
            <a:r>
              <a:rPr sz="2400" lang="en-US" smtClean="0"/>
              <a:t>2</a:t>
            </a:r>
            <a:r>
              <a:rPr sz="2400" lang="en-US" smtClean="0"/>
              <a:t>2</a:t>
            </a:r>
            <a:r>
              <a:rPr sz="2400" lang="en-US" smtClean="0"/>
              <a:t>1</a:t>
            </a:r>
            <a:r>
              <a:rPr sz="2400" lang="en-US" smtClean="0"/>
              <a:t>7</a:t>
            </a:r>
            <a:r>
              <a:rPr sz="2400" lang="en-US" smtClean="0"/>
              <a:t>7</a:t>
            </a:r>
            <a:r>
              <a:rPr sz="2400" lang="en-US" smtClean="0"/>
              <a:t>0</a:t>
            </a:r>
            <a:r>
              <a:rPr sz="2400" lang="en-US" smtClean="0"/>
              <a:t>3</a:t>
            </a:r>
            <a:endParaRPr dirty="0" sz="2400" lang="en-US"/>
          </a:p>
          <a:p>
            <a:r>
              <a:rPr dirty="0" sz="2400" lang="en-US"/>
              <a:t>DEPARTMENT</a:t>
            </a:r>
            <a:r>
              <a:rPr dirty="0" sz="2400" lang="en-US" smtClean="0"/>
              <a:t>: COMMERCE</a:t>
            </a:r>
            <a:endParaRPr dirty="0" sz="2400" lang="en-US"/>
          </a:p>
          <a:p>
            <a:r>
              <a:rPr dirty="0" sz="2400" lang="en-US" smtClean="0"/>
              <a:t>COLLEGE: </a:t>
            </a:r>
            <a:r>
              <a:rPr dirty="0" sz="2400" lang="en-US" smtClean="0"/>
              <a:t>G</a:t>
            </a:r>
            <a:r>
              <a:rPr dirty="0" sz="2400" lang="en-US" smtClean="0"/>
              <a:t>O</a:t>
            </a:r>
            <a:r>
              <a:rPr dirty="0" sz="2400" lang="en-US" smtClean="0"/>
              <a:t>V</a:t>
            </a:r>
            <a:r>
              <a:rPr dirty="0" sz="2400" lang="en-US" smtClean="0"/>
              <a:t>E</a:t>
            </a:r>
            <a:r>
              <a:rPr dirty="0" sz="2400" lang="en-US" smtClean="0"/>
              <a:t>R</a:t>
            </a:r>
            <a:r>
              <a:rPr dirty="0" sz="2400" lang="en-US" smtClean="0"/>
              <a:t>NMENT </a:t>
            </a:r>
            <a:r>
              <a:rPr dirty="0" sz="2400" lang="en-US" smtClean="0"/>
              <a:t>A</a:t>
            </a:r>
            <a:r>
              <a:rPr dirty="0" sz="2400" lang="en-US" smtClean="0"/>
              <a:t>R</a:t>
            </a:r>
            <a:r>
              <a:rPr dirty="0" sz="2400" lang="en-US" smtClean="0"/>
              <a:t>T</a:t>
            </a:r>
            <a:r>
              <a:rPr dirty="0" sz="2400" lang="en-US" smtClean="0"/>
              <a:t>S </a:t>
            </a:r>
            <a:r>
              <a:rPr dirty="0" sz="2400" lang="en-US" smtClean="0"/>
              <a:t>A</a:t>
            </a:r>
            <a:r>
              <a:rPr dirty="0" sz="2400" lang="en-US" smtClean="0"/>
              <a:t>ND </a:t>
            </a:r>
            <a:r>
              <a:rPr dirty="0" sz="2400" lang="en-US" smtClean="0"/>
              <a:t>SCIENCES </a:t>
            </a:r>
            <a:r>
              <a:rPr dirty="0" sz="2400" lang="en-US" smtClean="0"/>
              <a:t>C</a:t>
            </a:r>
            <a:r>
              <a:rPr dirty="0" sz="2400" lang="en-US" smtClean="0"/>
              <a:t>OLLEGE </a:t>
            </a:r>
            <a:endParaRPr dirty="0" sz="2400" lang="en-US"/>
          </a:p>
          <a:p>
            <a:r>
              <a:rPr dirty="0" sz="2400" lang="en-US" smtClean="0"/>
              <a:t>T</a:t>
            </a:r>
            <a:r>
              <a:rPr dirty="0" sz="2400" lang="en-US" smtClean="0"/>
              <a:t>I</a:t>
            </a:r>
            <a:r>
              <a:rPr dirty="0" sz="2400" lang="en-US" smtClean="0"/>
              <a:t>R</a:t>
            </a:r>
            <a:r>
              <a:rPr dirty="0" sz="2400" lang="en-US" smtClean="0"/>
              <a:t>U</a:t>
            </a:r>
            <a:r>
              <a:rPr dirty="0" sz="2400" lang="en-US" smtClean="0"/>
              <a:t>V</a:t>
            </a:r>
            <a:r>
              <a:rPr dirty="0" sz="2400" lang="en-US" smtClean="0"/>
              <a:t>O</a:t>
            </a:r>
            <a:r>
              <a:rPr dirty="0" sz="2400" lang="en-US" smtClean="0"/>
              <a:t>T</a:t>
            </a:r>
            <a:r>
              <a:rPr dirty="0" sz="2400" lang="en-US" smtClean="0"/>
              <a:t>T</a:t>
            </a:r>
            <a:r>
              <a:rPr dirty="0" sz="2400" lang="en-US" smtClean="0"/>
              <a:t>I</a:t>
            </a:r>
            <a:r>
              <a:rPr dirty="0" sz="2400" lang="en-US" smtClean="0"/>
              <a:t>Y</a:t>
            </a:r>
            <a:r>
              <a:rPr dirty="0" sz="2400" lang="en-US" smtClean="0"/>
              <a:t>U</a:t>
            </a:r>
            <a:r>
              <a:rPr dirty="0" sz="2400" lang="en-US" smtClean="0"/>
              <a:t>R</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777241"/>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41935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2631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2198419"/>
            <a:ext cx="9296400" cy="33045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327701"/>
            <a:ext cx="7248525" cy="24917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0124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844041"/>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596901"/>
          </a:xfrm>
        </p:spPr>
        <p:txBody>
          <a:bodyPr/>
          <a:p>
            <a:r>
              <a:rPr dirty="0" lang="en-IN"/>
              <a:t>Dataset Description</a:t>
            </a:r>
          </a:p>
        </p:txBody>
      </p:sp>
      <p:sp>
        <p:nvSpPr>
          <p:cNvPr id="1048669" name="TextBox 2"/>
          <p:cNvSpPr txBox="1"/>
          <p:nvPr/>
        </p:nvSpPr>
        <p:spPr>
          <a:xfrm>
            <a:off x="457200" y="1447800"/>
            <a:ext cx="8382000" cy="38887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596901"/>
          </a:xfrm>
        </p:spPr>
        <p:txBody>
          <a:bodyPr/>
          <a:p>
            <a:r>
              <a:rPr dirty="0" lang="en-IN"/>
              <a:t>Dataset Description</a:t>
            </a:r>
          </a:p>
        </p:txBody>
      </p:sp>
      <p:sp>
        <p:nvSpPr>
          <p:cNvPr id="1048671" name="TextBox 3"/>
          <p:cNvSpPr txBox="1"/>
          <p:nvPr/>
        </p:nvSpPr>
        <p:spPr>
          <a:xfrm>
            <a:off x="755332" y="1600200"/>
            <a:ext cx="7017068" cy="3596641"/>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2024-09-10T10:44:06Z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bd3eaa4979784acabb2a65e8bce5d587</vt:lpwstr>
  </property>
</Properties>
</file>