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0081"/>
            <a:ext cx="7772400" cy="1969008"/>
          </a:xfrm>
        </p:spPr>
        <p:txBody>
          <a:bodyPr/>
          <a:lstStyle/>
          <a:p>
            <a:r>
              <a:rPr dirty="0" err="1"/>
              <a:t>Kultra</a:t>
            </a:r>
            <a:r>
              <a:rPr dirty="0"/>
              <a:t> Mega Stores Inventory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64" y="2609089"/>
            <a:ext cx="7946136" cy="3608831"/>
          </a:xfrm>
        </p:spPr>
        <p:txBody>
          <a:bodyPr>
            <a:normAutofit/>
          </a:bodyPr>
          <a:lstStyle/>
          <a:p>
            <a:r>
              <a:rPr lang="en-US" dirty="0"/>
              <a:t>Business Intelligence Case Study (2009–2012)</a:t>
            </a:r>
          </a:p>
          <a:p>
            <a:endParaRPr lang="en-US" dirty="0"/>
          </a:p>
          <a:p>
            <a:r>
              <a:rPr lang="en-US" dirty="0"/>
              <a:t>Final Dashboard Project – Power BI &amp; SQL</a:t>
            </a:r>
          </a:p>
          <a:p>
            <a:endParaRPr lang="en-US" dirty="0"/>
          </a:p>
          <a:p>
            <a:r>
              <a:rPr dirty="0"/>
              <a:t>By: Ifeoma Onyemenam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701A-4791-4A0F-C252-3A583BF7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9457"/>
            <a:ext cx="7772400" cy="1146047"/>
          </a:xfrm>
        </p:spPr>
        <p:txBody>
          <a:bodyPr/>
          <a:lstStyle/>
          <a:p>
            <a:r>
              <a:rPr lang="en-US" dirty="0"/>
              <a:t>Company Overview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37163-4724-3C9B-3E3A-8698FAAD5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1219200"/>
            <a:ext cx="8534400" cy="488899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Kultra</a:t>
            </a:r>
            <a:r>
              <a:rPr lang="en-US" b="1" dirty="0"/>
              <a:t> Mega Stores (KMS) is based in Lagos, Nigeria.</a:t>
            </a:r>
          </a:p>
          <a:p>
            <a:endParaRPr lang="en-US" b="1" dirty="0"/>
          </a:p>
          <a:p>
            <a:r>
              <a:rPr lang="en-US" b="1" dirty="0"/>
              <a:t>They sell office supplies and furniture.</a:t>
            </a:r>
          </a:p>
          <a:p>
            <a:r>
              <a:rPr lang="en-US" b="1" dirty="0"/>
              <a:t>Customers include individuals, small businesses, and corporate clients.</a:t>
            </a:r>
          </a:p>
          <a:p>
            <a:endParaRPr lang="en-US" b="1" dirty="0"/>
          </a:p>
          <a:p>
            <a:r>
              <a:rPr lang="en-US" b="1" dirty="0"/>
              <a:t>This analysis focuses on the Abuja division using data from 2009–2012.</a:t>
            </a:r>
          </a:p>
          <a:p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6862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KMS Power BI Dashboard</a:t>
            </a:r>
          </a:p>
        </p:txBody>
      </p:sp>
      <p:pic>
        <p:nvPicPr>
          <p:cNvPr id="3" name="Picture 2" descr="dashboard 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4417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344"/>
            <a:ext cx="8229600" cy="1011936"/>
          </a:xfrm>
        </p:spPr>
        <p:txBody>
          <a:bodyPr/>
          <a:lstStyle/>
          <a:p>
            <a:r>
              <a:rPr dirty="0"/>
              <a:t>Case Scenario I –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392"/>
            <a:ext cx="8229600" cy="5169408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1. Product Category with Highest Sales: Technology (₦6M)</a:t>
            </a:r>
          </a:p>
          <a:p>
            <a:r>
              <a:rPr dirty="0"/>
              <a:t>2. Top 3 Regions by Sales: West (₦3.6M), Ontario (₦3.06M), Prairie (₦2.84M)</a:t>
            </a:r>
          </a:p>
          <a:p>
            <a:r>
              <a:rPr dirty="0"/>
              <a:t>   Bottom 3 Regions: Quebec (₦1.51M), Atlantic (₦2.01M), Northern (₦0.80M)</a:t>
            </a:r>
          </a:p>
          <a:p>
            <a:r>
              <a:rPr dirty="0"/>
              <a:t>3. Total Sales of Appliances in Ontario: Not visible, but Ontario region = ₦3.06M</a:t>
            </a:r>
          </a:p>
          <a:p>
            <a:r>
              <a:rPr dirty="0"/>
              <a:t>4. Bottom 10 Customers: Offer loyalty discounts, targeted promotions, follow-up marketing.</a:t>
            </a:r>
          </a:p>
          <a:p>
            <a:r>
              <a:rPr dirty="0"/>
              <a:t>5. Highest Shipping Cost Mode: Delivery Truck (₦52K)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410"/>
          </a:xfrm>
        </p:spPr>
        <p:txBody>
          <a:bodyPr>
            <a:normAutofit fontScale="90000"/>
          </a:bodyPr>
          <a:lstStyle/>
          <a:p>
            <a:r>
              <a:rPr dirty="0"/>
              <a:t>Case Scenario II – Customers &amp;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316736"/>
            <a:ext cx="8546592" cy="5266626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6. Most Valuable Customers: Sylvia Foulston, Roy Skaria, Emily Phan</a:t>
            </a:r>
          </a:p>
          <a:p>
            <a:r>
              <a:rPr dirty="0"/>
              <a:t>   Product: Likely Technology and Furniture</a:t>
            </a:r>
          </a:p>
          <a:p>
            <a:r>
              <a:rPr dirty="0"/>
              <a:t>7. Top Small Business Customer: Sylvia Foulston (₦88,875.76)</a:t>
            </a:r>
          </a:p>
          <a:p>
            <a:r>
              <a:rPr dirty="0"/>
              <a:t>8. Most Orders by Corporate Customer: Emily Phan (₦117,124.44)</a:t>
            </a:r>
          </a:p>
          <a:p>
            <a:r>
              <a:rPr dirty="0"/>
              <a:t>9. Most Profitable Consumer: Deborah Brumfield (₦97,433.14)</a:t>
            </a:r>
          </a:p>
          <a:p>
            <a:r>
              <a:rPr dirty="0"/>
              <a:t>10. Returned Items: All segments (Consumer, Small Business, Corporate, Home Office)</a:t>
            </a:r>
          </a:p>
          <a:p>
            <a:r>
              <a:rPr dirty="0"/>
              <a:t>11. Shipping Cost vs Order Priority: Misalignment observed – Express Air used on low priority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6066"/>
          </a:xfrm>
        </p:spPr>
        <p:txBody>
          <a:bodyPr/>
          <a:lstStyle/>
          <a:p>
            <a:r>
              <a:rPr dirty="0"/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60704"/>
            <a:ext cx="8406384" cy="5065459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 Align shipping method with order priority: Use Delivery Truck for low-priority, Express Air for urgent orders.</a:t>
            </a:r>
          </a:p>
          <a:p>
            <a:r>
              <a:rPr dirty="0"/>
              <a:t> Promote bundled sales and discounts to bottom-tier customers to boost sales.</a:t>
            </a:r>
          </a:p>
          <a:p>
            <a:r>
              <a:rPr dirty="0"/>
              <a:t> Investigate reasons for high return rates across all customer segments.</a:t>
            </a:r>
          </a:p>
          <a:p>
            <a:r>
              <a:rPr dirty="0"/>
              <a:t> Focus more resources and ads in high-performing regions like West and Ontario.</a:t>
            </a:r>
          </a:p>
          <a:p>
            <a:r>
              <a:rPr dirty="0"/>
              <a:t> Scale up Technology and Furniture offerings – these categories generate the highest sales.</a:t>
            </a:r>
          </a:p>
          <a:p>
            <a:r>
              <a:rPr dirty="0"/>
              <a:t> Reduce reliance on high-cost shipping methods when not necessary.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Kultra Mega Stores Inventory Analysis</vt:lpstr>
      <vt:lpstr>Company Overview</vt:lpstr>
      <vt:lpstr>KMS Power BI Dashboard</vt:lpstr>
      <vt:lpstr>Case Scenario I – Insights</vt:lpstr>
      <vt:lpstr>Case Scenario II – Customers &amp; Logistics</vt:lpstr>
      <vt:lpstr>Summary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Ifeoma onyemenam</dc:creator>
  <cp:keywords/>
  <dc:description>generated using python-pptx</dc:description>
  <cp:lastModifiedBy>Ifeoma onyemenam</cp:lastModifiedBy>
  <cp:revision>3</cp:revision>
  <dcterms:created xsi:type="dcterms:W3CDTF">2013-01-27T09:14:16Z</dcterms:created>
  <dcterms:modified xsi:type="dcterms:W3CDTF">2025-07-09T11:36:56Z</dcterms:modified>
  <cp:category/>
</cp:coreProperties>
</file>