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Academic PDF Upload &amp; Search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Built for student accessibility and smart academic content search</a:t>
            </a:r>
          </a:p>
          <a:p/>
          <a:p>
            <a:r>
              <a:t>Team: Project Manager, Technical Lead, UI/UX Designer, Content &amp; Testing Lead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/ Screenshots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Show:</a:t>
            </a:r>
          </a:p>
          <a:p>
            <a:r>
              <a:t>• Home page and search bar</a:t>
            </a:r>
          </a:p>
          <a:p>
            <a:r>
              <a:t>• Admin upload form</a:t>
            </a:r>
          </a:p>
          <a:p>
            <a:r>
              <a:t>• Archive with list and download</a:t>
            </a:r>
          </a:p>
          <a:p/>
          <a:p>
            <a:r>
              <a:t>Optional: Live or video demo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AI-powered document summarization</a:t>
            </a:r>
          </a:p>
          <a:p>
            <a:r>
              <a:t>• Authentication and restricted access</a:t>
            </a:r>
          </a:p>
          <a:p>
            <a:r>
              <a:t>• File metrics dashboard</a:t>
            </a:r>
          </a:p>
          <a:p>
            <a:r>
              <a:t>• Search by department/level/tag filters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Open floor for judges or audience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Team members' names &amp; roles</a:t>
            </a:r>
          </a:p>
          <a:p>
            <a:r>
              <a:t>Project: Academic PDF Upload &amp; Search System</a:t>
            </a:r>
          </a:p>
          <a:p>
            <a:r>
              <a:t>Contact: (optional)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Many students struggle to find academic PDFs grouped by level or department</a:t>
            </a:r>
          </a:p>
          <a:p>
            <a:r>
              <a:t>• Manual searches are time-consuming</a:t>
            </a:r>
          </a:p>
          <a:p>
            <a:r>
              <a:t>• Existing solutions lack intuitive UI or keyword-based search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 simple, Firebase-based academic platform</a:t>
            </a:r>
          </a:p>
          <a:p>
            <a:r>
              <a:t>• Upload PDFs categorized by level and department</a:t>
            </a:r>
          </a:p>
          <a:p>
            <a:r>
              <a:t>• Search by keywords through actual PDF content</a:t>
            </a:r>
          </a:p>
          <a:p>
            <a:r>
              <a:t>• Access and download from Archive section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PDF Upload with department/level metadata</a:t>
            </a:r>
          </a:p>
          <a:p>
            <a:r>
              <a:t>• Keyword-based search with matching lines</a:t>
            </a:r>
          </a:p>
          <a:p>
            <a:r>
              <a:t>• User-friendly archive download section</a:t>
            </a:r>
          </a:p>
          <a:p>
            <a:r>
              <a:t>• TailwindCSS modern UI</a:t>
            </a:r>
          </a:p>
          <a:p>
            <a:r>
              <a:t>• Public Firebase storage &amp; Firestore (no login)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Pages:</a:t>
            </a:r>
          </a:p>
          <a:p>
            <a:r>
              <a:t>• Home: Search interface</a:t>
            </a:r>
          </a:p>
          <a:p>
            <a:r>
              <a:t>• Admin Upload: Form to upload PDFs</a:t>
            </a:r>
          </a:p>
          <a:p>
            <a:r>
              <a:t>• Archive: List and download PDFs</a:t>
            </a:r>
          </a:p>
          <a:p/>
          <a:p>
            <a:r>
              <a:t>Firebase:</a:t>
            </a:r>
          </a:p>
          <a:p>
            <a:r>
              <a:t>• Firestore: Metadata &amp; text content</a:t>
            </a:r>
          </a:p>
          <a:p>
            <a:r>
              <a:t>• Storage: Raw PDF files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Team Roles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Project Manager: Coordination, team sync, timelines</a:t>
            </a:r>
          </a:p>
          <a:p>
            <a:r>
              <a:t>• Technical Lead: Full development, Firebase, search logic</a:t>
            </a:r>
          </a:p>
          <a:p>
            <a:r>
              <a:t>• UI/UX Designer: Interface design, page structure</a:t>
            </a:r>
          </a:p>
          <a:p>
            <a:r>
              <a:t>• Content &amp; Testing Lead: PDF data management, testing, QA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Overview (For Technical Lead)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Tech Stack:</a:t>
            </a:r>
          </a:p>
          <a:p>
            <a:r>
              <a:t>• HTML, TailwindCSS, JavaScript, Firebase, PDF.js</a:t>
            </a:r>
          </a:p>
          <a:p/>
          <a:p>
            <a:r>
              <a:t>Firebase Flow:</a:t>
            </a:r>
          </a:p>
          <a:p>
            <a:r>
              <a:t>• Upload PDF</a:t>
            </a:r>
          </a:p>
          <a:p>
            <a:r>
              <a:t>• Extract &amp; store text in Firestore</a:t>
            </a:r>
          </a:p>
          <a:p>
            <a:r>
              <a:t>• Save file in Storage</a:t>
            </a:r>
          </a:p>
          <a:p>
            <a:r>
              <a:t>• Match keyword with text lines</a:t>
            </a:r>
          </a:p>
          <a:p/>
          <a:p>
            <a:r>
              <a:t>No login, fully public access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UI/UX Highlights (For Designer)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Simple 3-page structure</a:t>
            </a:r>
          </a:p>
          <a:p>
            <a:r>
              <a:t>• Clear file categorization</a:t>
            </a:r>
          </a:p>
          <a:p>
            <a:r>
              <a:t>• Search and feedback system</a:t>
            </a:r>
          </a:p>
          <a:p>
            <a:r>
              <a:t>• Fully responsive design</a:t>
            </a:r>
          </a:p>
          <a:p>
            <a:r>
              <a:t>• Clean color and font system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 &amp; Content (For Content Lead)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Uploaded sample PDFs for departments/levels</a:t>
            </a:r>
          </a:p>
          <a:p>
            <a:r>
              <a:t>• Verified keyword search functionality</a:t>
            </a:r>
          </a:p>
          <a:p>
            <a:r>
              <a:t>• Checked UI flow for all users</a:t>
            </a:r>
          </a:p>
          <a:p>
            <a:r>
              <a:t>• Ensured downloadable accuracy and page feedback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