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3" r:id="rId4"/>
    <p:sldId id="258" r:id="rId5"/>
    <p:sldId id="259" r:id="rId6"/>
    <p:sldId id="260" r:id="rId7"/>
    <p:sldId id="261" r:id="rId8"/>
    <p:sldId id="262" r:id="rId9"/>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77713-7D14-439A-AEC2-63E11DA669E2}" v="1" dt="2025-05-20T10:16:19.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snapToGrid="0" snapToObjects="1">
      <p:cViewPr varScale="1">
        <p:scale>
          <a:sx n="64" d="100"/>
          <a:sy n="64" d="100"/>
        </p:scale>
        <p:origin x="105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Adesola" userId="64398d01eaa2db41" providerId="LiveId" clId="{1AB77713-7D14-439A-AEC2-63E11DA669E2}"/>
    <pc:docChg chg="custSel modSld sldOrd">
      <pc:chgData name="Victor Adesola" userId="64398d01eaa2db41" providerId="LiveId" clId="{1AB77713-7D14-439A-AEC2-63E11DA669E2}" dt="2025-05-20T10:18:41.868" v="7"/>
      <pc:docMkLst>
        <pc:docMk/>
      </pc:docMkLst>
      <pc:sldChg chg="modSp">
        <pc:chgData name="Victor Adesola" userId="64398d01eaa2db41" providerId="LiveId" clId="{1AB77713-7D14-439A-AEC2-63E11DA669E2}" dt="2025-05-20T10:16:19.325" v="0"/>
        <pc:sldMkLst>
          <pc:docMk/>
          <pc:sldMk cId="0" sldId="256"/>
        </pc:sldMkLst>
        <pc:spChg chg="mod">
          <ac:chgData name="Victor Adesola" userId="64398d01eaa2db41" providerId="LiveId" clId="{1AB77713-7D14-439A-AEC2-63E11DA669E2}" dt="2025-05-20T10:16:19.325" v="0"/>
          <ac:spMkLst>
            <pc:docMk/>
            <pc:sldMk cId="0" sldId="256"/>
            <ac:spMk id="2" creationId="{00000000-0000-0000-0000-000000000000}"/>
          </ac:spMkLst>
        </pc:spChg>
        <pc:spChg chg="mod">
          <ac:chgData name="Victor Adesola" userId="64398d01eaa2db41" providerId="LiveId" clId="{1AB77713-7D14-439A-AEC2-63E11DA669E2}" dt="2025-05-20T10:16:19.325" v="0"/>
          <ac:spMkLst>
            <pc:docMk/>
            <pc:sldMk cId="0" sldId="256"/>
            <ac:spMk id="3" creationId="{00000000-0000-0000-0000-000000000000}"/>
          </ac:spMkLst>
        </pc:spChg>
      </pc:sldChg>
      <pc:sldChg chg="modSp">
        <pc:chgData name="Victor Adesola" userId="64398d01eaa2db41" providerId="LiveId" clId="{1AB77713-7D14-439A-AEC2-63E11DA669E2}" dt="2025-05-20T10:16:19.325" v="0"/>
        <pc:sldMkLst>
          <pc:docMk/>
          <pc:sldMk cId="0" sldId="257"/>
        </pc:sldMkLst>
        <pc:spChg chg="mod">
          <ac:chgData name="Victor Adesola" userId="64398d01eaa2db41" providerId="LiveId" clId="{1AB77713-7D14-439A-AEC2-63E11DA669E2}" dt="2025-05-20T10:16:19.325" v="0"/>
          <ac:spMkLst>
            <pc:docMk/>
            <pc:sldMk cId="0" sldId="257"/>
            <ac:spMk id="2" creationId="{00000000-0000-0000-0000-000000000000}"/>
          </ac:spMkLst>
        </pc:spChg>
        <pc:spChg chg="mod">
          <ac:chgData name="Victor Adesola" userId="64398d01eaa2db41" providerId="LiveId" clId="{1AB77713-7D14-439A-AEC2-63E11DA669E2}" dt="2025-05-20T10:16:19.325" v="0"/>
          <ac:spMkLst>
            <pc:docMk/>
            <pc:sldMk cId="0" sldId="257"/>
            <ac:spMk id="3" creationId="{00000000-0000-0000-0000-000000000000}"/>
          </ac:spMkLst>
        </pc:spChg>
      </pc:sldChg>
      <pc:sldChg chg="modSp">
        <pc:chgData name="Victor Adesola" userId="64398d01eaa2db41" providerId="LiveId" clId="{1AB77713-7D14-439A-AEC2-63E11DA669E2}" dt="2025-05-20T10:16:19.325" v="0"/>
        <pc:sldMkLst>
          <pc:docMk/>
          <pc:sldMk cId="0" sldId="258"/>
        </pc:sldMkLst>
        <pc:spChg chg="mod">
          <ac:chgData name="Victor Adesola" userId="64398d01eaa2db41" providerId="LiveId" clId="{1AB77713-7D14-439A-AEC2-63E11DA669E2}" dt="2025-05-20T10:16:19.325" v="0"/>
          <ac:spMkLst>
            <pc:docMk/>
            <pc:sldMk cId="0" sldId="258"/>
            <ac:spMk id="2" creationId="{00000000-0000-0000-0000-000000000000}"/>
          </ac:spMkLst>
        </pc:spChg>
        <pc:spChg chg="mod">
          <ac:chgData name="Victor Adesola" userId="64398d01eaa2db41" providerId="LiveId" clId="{1AB77713-7D14-439A-AEC2-63E11DA669E2}" dt="2025-05-20T10:16:19.325" v="0"/>
          <ac:spMkLst>
            <pc:docMk/>
            <pc:sldMk cId="0" sldId="258"/>
            <ac:spMk id="3" creationId="{00000000-0000-0000-0000-000000000000}"/>
          </ac:spMkLst>
        </pc:spChg>
      </pc:sldChg>
      <pc:sldChg chg="modSp">
        <pc:chgData name="Victor Adesola" userId="64398d01eaa2db41" providerId="LiveId" clId="{1AB77713-7D14-439A-AEC2-63E11DA669E2}" dt="2025-05-20T10:16:19.325" v="0"/>
        <pc:sldMkLst>
          <pc:docMk/>
          <pc:sldMk cId="0" sldId="259"/>
        </pc:sldMkLst>
        <pc:spChg chg="mod">
          <ac:chgData name="Victor Adesola" userId="64398d01eaa2db41" providerId="LiveId" clId="{1AB77713-7D14-439A-AEC2-63E11DA669E2}" dt="2025-05-20T10:16:19.325" v="0"/>
          <ac:spMkLst>
            <pc:docMk/>
            <pc:sldMk cId="0" sldId="259"/>
            <ac:spMk id="2" creationId="{00000000-0000-0000-0000-000000000000}"/>
          </ac:spMkLst>
        </pc:spChg>
        <pc:spChg chg="mod">
          <ac:chgData name="Victor Adesola" userId="64398d01eaa2db41" providerId="LiveId" clId="{1AB77713-7D14-439A-AEC2-63E11DA669E2}" dt="2025-05-20T10:16:19.325" v="0"/>
          <ac:spMkLst>
            <pc:docMk/>
            <pc:sldMk cId="0" sldId="259"/>
            <ac:spMk id="3" creationId="{00000000-0000-0000-0000-000000000000}"/>
          </ac:spMkLst>
        </pc:spChg>
      </pc:sldChg>
      <pc:sldChg chg="modSp">
        <pc:chgData name="Victor Adesola" userId="64398d01eaa2db41" providerId="LiveId" clId="{1AB77713-7D14-439A-AEC2-63E11DA669E2}" dt="2025-05-20T10:16:19.325" v="0"/>
        <pc:sldMkLst>
          <pc:docMk/>
          <pc:sldMk cId="0" sldId="260"/>
        </pc:sldMkLst>
        <pc:spChg chg="mod">
          <ac:chgData name="Victor Adesola" userId="64398d01eaa2db41" providerId="LiveId" clId="{1AB77713-7D14-439A-AEC2-63E11DA669E2}" dt="2025-05-20T10:16:19.325" v="0"/>
          <ac:spMkLst>
            <pc:docMk/>
            <pc:sldMk cId="0" sldId="260"/>
            <ac:spMk id="2" creationId="{00000000-0000-0000-0000-000000000000}"/>
          </ac:spMkLst>
        </pc:spChg>
        <pc:spChg chg="mod">
          <ac:chgData name="Victor Adesola" userId="64398d01eaa2db41" providerId="LiveId" clId="{1AB77713-7D14-439A-AEC2-63E11DA669E2}" dt="2025-05-20T10:16:19.325" v="0"/>
          <ac:spMkLst>
            <pc:docMk/>
            <pc:sldMk cId="0" sldId="260"/>
            <ac:spMk id="3" creationId="{00000000-0000-0000-0000-000000000000}"/>
          </ac:spMkLst>
        </pc:spChg>
      </pc:sldChg>
      <pc:sldChg chg="modSp">
        <pc:chgData name="Victor Adesola" userId="64398d01eaa2db41" providerId="LiveId" clId="{1AB77713-7D14-439A-AEC2-63E11DA669E2}" dt="2025-05-20T10:16:19.325" v="0"/>
        <pc:sldMkLst>
          <pc:docMk/>
          <pc:sldMk cId="0" sldId="261"/>
        </pc:sldMkLst>
        <pc:spChg chg="mod">
          <ac:chgData name="Victor Adesola" userId="64398d01eaa2db41" providerId="LiveId" clId="{1AB77713-7D14-439A-AEC2-63E11DA669E2}" dt="2025-05-20T10:16:19.325" v="0"/>
          <ac:spMkLst>
            <pc:docMk/>
            <pc:sldMk cId="0" sldId="261"/>
            <ac:spMk id="2" creationId="{00000000-0000-0000-0000-000000000000}"/>
          </ac:spMkLst>
        </pc:spChg>
        <pc:spChg chg="mod">
          <ac:chgData name="Victor Adesola" userId="64398d01eaa2db41" providerId="LiveId" clId="{1AB77713-7D14-439A-AEC2-63E11DA669E2}" dt="2025-05-20T10:16:19.325" v="0"/>
          <ac:spMkLst>
            <pc:docMk/>
            <pc:sldMk cId="0" sldId="261"/>
            <ac:spMk id="3" creationId="{00000000-0000-0000-0000-000000000000}"/>
          </ac:spMkLst>
        </pc:spChg>
      </pc:sldChg>
      <pc:sldChg chg="modSp">
        <pc:chgData name="Victor Adesola" userId="64398d01eaa2db41" providerId="LiveId" clId="{1AB77713-7D14-439A-AEC2-63E11DA669E2}" dt="2025-05-20T10:16:19.325" v="0"/>
        <pc:sldMkLst>
          <pc:docMk/>
          <pc:sldMk cId="0" sldId="262"/>
        </pc:sldMkLst>
        <pc:spChg chg="mod">
          <ac:chgData name="Victor Adesola" userId="64398d01eaa2db41" providerId="LiveId" clId="{1AB77713-7D14-439A-AEC2-63E11DA669E2}" dt="2025-05-20T10:16:19.325" v="0"/>
          <ac:spMkLst>
            <pc:docMk/>
            <pc:sldMk cId="0" sldId="262"/>
            <ac:spMk id="2" creationId="{00000000-0000-0000-0000-000000000000}"/>
          </ac:spMkLst>
        </pc:spChg>
        <pc:spChg chg="mod">
          <ac:chgData name="Victor Adesola" userId="64398d01eaa2db41" providerId="LiveId" clId="{1AB77713-7D14-439A-AEC2-63E11DA669E2}" dt="2025-05-20T10:16:19.325" v="0"/>
          <ac:spMkLst>
            <pc:docMk/>
            <pc:sldMk cId="0" sldId="262"/>
            <ac:spMk id="3" creationId="{00000000-0000-0000-0000-000000000000}"/>
          </ac:spMkLst>
        </pc:spChg>
      </pc:sldChg>
      <pc:sldChg chg="modSp mod ord">
        <pc:chgData name="Victor Adesola" userId="64398d01eaa2db41" providerId="LiveId" clId="{1AB77713-7D14-439A-AEC2-63E11DA669E2}" dt="2025-05-20T10:18:41.868" v="7"/>
        <pc:sldMkLst>
          <pc:docMk/>
          <pc:sldMk cId="0" sldId="263"/>
        </pc:sldMkLst>
        <pc:spChg chg="mod">
          <ac:chgData name="Victor Adesola" userId="64398d01eaa2db41" providerId="LiveId" clId="{1AB77713-7D14-439A-AEC2-63E11DA669E2}" dt="2025-05-20T10:16:19.325" v="0"/>
          <ac:spMkLst>
            <pc:docMk/>
            <pc:sldMk cId="0" sldId="263"/>
            <ac:spMk id="2" creationId="{00000000-0000-0000-0000-000000000000}"/>
          </ac:spMkLst>
        </pc:spChg>
        <pc:spChg chg="mod">
          <ac:chgData name="Victor Adesola" userId="64398d01eaa2db41" providerId="LiveId" clId="{1AB77713-7D14-439A-AEC2-63E11DA669E2}" dt="2025-05-20T10:16:20.455" v="1" actId="27636"/>
          <ac:spMkLst>
            <pc:docMk/>
            <pc:sldMk cId="0" sldId="263"/>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654" y="2099733"/>
            <a:ext cx="8823360" cy="2677648"/>
          </a:xfrm>
        </p:spPr>
        <p:txBody>
          <a:bodyPr anchor="b"/>
          <a:lstStyle>
            <a:lvl1pPr>
              <a:defRPr sz="5398"/>
            </a:lvl1pPr>
          </a:lstStyle>
          <a:p>
            <a:r>
              <a:rPr lang="en-US"/>
              <a:t>Click to edit Master title style</a:t>
            </a:r>
            <a:endParaRPr lang="en-US" dirty="0"/>
          </a:p>
        </p:txBody>
      </p:sp>
      <p:sp>
        <p:nvSpPr>
          <p:cNvPr id="3" name="Subtitle 2"/>
          <p:cNvSpPr>
            <a:spLocks noGrp="1"/>
          </p:cNvSpPr>
          <p:nvPr>
            <p:ph type="subTitle" idx="1"/>
          </p:nvPr>
        </p:nvSpPr>
        <p:spPr bwMode="gray">
          <a:xfrm>
            <a:off x="1154654" y="4777380"/>
            <a:ext cx="8823360" cy="861420"/>
          </a:xfrm>
        </p:spPr>
        <p:txBody>
          <a:bodyPr anchor="t"/>
          <a:lstStyle>
            <a:lvl1pPr marL="0" indent="0" algn="l">
              <a:buNone/>
              <a:defRPr cap="all">
                <a:solidFill>
                  <a:schemeClr val="accent1">
                    <a:lumMod val="60000"/>
                    <a:lumOff val="4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6210" y="1792264"/>
            <a:ext cx="990599" cy="304720"/>
          </a:xfrm>
        </p:spPr>
        <p:txBody>
          <a:bodyPr anchor="t"/>
          <a:lstStyle>
            <a:lvl1pPr algn="l">
              <a:defRPr b="0" i="0">
                <a:solidFill>
                  <a:schemeClr val="bg1">
                    <a:alpha val="60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bwMode="gray">
          <a:xfrm rot="5400000">
            <a:off x="8949143" y="3227872"/>
            <a:ext cx="3859795" cy="304722"/>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49844" y="295730"/>
            <a:ext cx="837981" cy="767687"/>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5437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4969927"/>
            <a:ext cx="8823361"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654" y="685800"/>
            <a:ext cx="8823361"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653" y="5536665"/>
            <a:ext cx="8823360" cy="493712"/>
          </a:xfrm>
        </p:spPr>
        <p:txBody>
          <a:bodyPr>
            <a:normAutofit/>
          </a:bodyPr>
          <a:lstStyle>
            <a:lvl1pPr marL="0" indent="0">
              <a:buNone/>
              <a:defRPr sz="12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143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499" y="1063417"/>
            <a:ext cx="8829516" cy="1372986"/>
          </a:xfrm>
        </p:spPr>
        <p:txBody>
          <a:bodyPr/>
          <a:lstStyle>
            <a:lvl1pPr>
              <a:defRPr sz="3999"/>
            </a:lvl1pPr>
          </a:lstStyle>
          <a:p>
            <a:r>
              <a:rPr lang="en-US"/>
              <a:t>Click to edit Master title style</a:t>
            </a:r>
            <a:endParaRPr lang="en-US" dirty="0"/>
          </a:p>
        </p:txBody>
      </p:sp>
      <p:sp>
        <p:nvSpPr>
          <p:cNvPr id="8" name="Text Placeholder 3"/>
          <p:cNvSpPr>
            <a:spLocks noGrp="1"/>
          </p:cNvSpPr>
          <p:nvPr>
            <p:ph type="body" sz="half" idx="2"/>
          </p:nvPr>
        </p:nvSpPr>
        <p:spPr>
          <a:xfrm>
            <a:off x="1154654" y="3543300"/>
            <a:ext cx="8823361" cy="24765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9203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88825"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337" y="607336"/>
            <a:ext cx="80170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13" name="TextBox 12"/>
          <p:cNvSpPr txBox="1"/>
          <p:nvPr/>
        </p:nvSpPr>
        <p:spPr bwMode="gray">
          <a:xfrm>
            <a:off x="9881884" y="2613787"/>
            <a:ext cx="652593" cy="1569660"/>
          </a:xfrm>
          <a:prstGeom prst="rect">
            <a:avLst/>
          </a:prstGeom>
          <a:noFill/>
        </p:spPr>
        <p:txBody>
          <a:bodyPr wrap="square" rtlCol="0">
            <a:spAutoFit/>
          </a:bodyPr>
          <a:lstStyle/>
          <a:p>
            <a:pPr algn="r"/>
            <a:r>
              <a:rPr lang="en-US" sz="9597"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466" y="982134"/>
            <a:ext cx="8451704" cy="2696632"/>
          </a:xfrm>
        </p:spPr>
        <p:txBody>
          <a:bodyPr/>
          <a:lstStyle>
            <a:lvl1pPr>
              <a:defRPr sz="3999"/>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439" y="3678766"/>
            <a:ext cx="7729206"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654" y="5029200"/>
            <a:ext cx="9242489" cy="997857"/>
          </a:xfrm>
        </p:spPr>
        <p:txBody>
          <a:bodyPr anchor="ct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774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3" y="2370667"/>
            <a:ext cx="8823362" cy="1822514"/>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1154654" y="5024967"/>
            <a:ext cx="8823361" cy="860400"/>
          </a:xfrm>
        </p:spPr>
        <p:txBody>
          <a:bodyPr anchor="t"/>
          <a:lstStyle>
            <a:lvl1pPr marL="0" indent="0" algn="l">
              <a:buNone/>
              <a:defRPr sz="1999" cap="none">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8480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2603502"/>
            <a:ext cx="314106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653" y="3179765"/>
            <a:ext cx="3141061"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1547" y="2603500"/>
            <a:ext cx="3146189"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1547" y="3179764"/>
            <a:ext cx="3146189"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081" y="2603501"/>
            <a:ext cx="3144911"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275" y="3179763"/>
            <a:ext cx="3144717" cy="2847293"/>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17" name="Straight Connector 16"/>
          <p:cNvCxnSpPr/>
          <p:nvPr/>
        </p:nvCxnSpPr>
        <p:spPr>
          <a:xfrm>
            <a:off x="440282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0377"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0731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lvl1pPr>
              <a:defRPr sz="3599"/>
            </a:lvl1pPr>
          </a:lstStyle>
          <a:p>
            <a:r>
              <a:rPr lang="en-US"/>
              <a:t>Click to edit Master title style</a:t>
            </a:r>
            <a:endParaRPr lang="en-US" dirty="0"/>
          </a:p>
        </p:txBody>
      </p:sp>
      <p:sp>
        <p:nvSpPr>
          <p:cNvPr id="3" name="Text Placeholder 2"/>
          <p:cNvSpPr>
            <a:spLocks noGrp="1"/>
          </p:cNvSpPr>
          <p:nvPr>
            <p:ph type="body" idx="1"/>
          </p:nvPr>
        </p:nvSpPr>
        <p:spPr>
          <a:xfrm>
            <a:off x="1154653" y="4532844"/>
            <a:ext cx="3049644"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206"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653" y="5109106"/>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7675" y="4532845"/>
            <a:ext cx="3049644" cy="576263"/>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7226" y="2603500"/>
            <a:ext cx="26905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982" y="5109105"/>
            <a:ext cx="3049644"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0697" y="4532845"/>
            <a:ext cx="3050300" cy="576262"/>
          </a:xfrm>
        </p:spPr>
        <p:txBody>
          <a:bodyPr anchor="b">
            <a:noAutofit/>
          </a:bodyPr>
          <a:lstStyle>
            <a:lvl1pPr marL="0" indent="0">
              <a:buNone/>
              <a:defRPr sz="2399" b="0">
                <a:solidFill>
                  <a:schemeClr val="accent1">
                    <a:lumMod val="60000"/>
                    <a:lumOff val="4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0905" y="2603500"/>
            <a:ext cx="26905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0696" y="5109104"/>
            <a:ext cx="3050301" cy="917952"/>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cxnSp>
        <p:nvCxnSpPr>
          <p:cNvPr id="43" name="Straight Connector 42"/>
          <p:cNvCxnSpPr/>
          <p:nvPr/>
        </p:nvCxnSpPr>
        <p:spPr>
          <a:xfrm>
            <a:off x="4404684"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5771" y="2569634"/>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a:xfrm>
            <a:off x="560965" y="6391839"/>
            <a:ext cx="3643333" cy="304801"/>
          </a:xfr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4944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654" y="973668"/>
            <a:ext cx="8823361"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654" y="2603500"/>
            <a:ext cx="8823361"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2654" y="6391839"/>
            <a:ext cx="990341" cy="304799"/>
          </a:xfrm>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2107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3000" y="1278467"/>
            <a:ext cx="1409598"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654" y="1278467"/>
            <a:ext cx="625439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0330" y="6391839"/>
            <a:ext cx="991877" cy="304799"/>
          </a:xfrm>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7270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654" y="2603500"/>
            <a:ext cx="8823361"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5604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2677645"/>
            <a:ext cx="4349892" cy="2283824"/>
          </a:xfrm>
        </p:spPr>
        <p:txBody>
          <a:bodyPr anchor="ctr"/>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893764" y="2677644"/>
            <a:ext cx="3756566" cy="2283824"/>
          </a:xfrm>
        </p:spPr>
        <p:txBody>
          <a:bodyPr anchor="ctr"/>
          <a:lstStyle>
            <a:lvl1pPr marL="0" indent="0" algn="l">
              <a:buNone/>
              <a:defRPr sz="1999" cap="all">
                <a:solidFill>
                  <a:schemeClr val="accent1">
                    <a:lumMod val="60000"/>
                    <a:lumOff val="4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5278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653" y="2603501"/>
            <a:ext cx="4823901"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7096" y="2603500"/>
            <a:ext cx="482390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2057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654" y="2603500"/>
            <a:ext cx="4823900"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653" y="3179763"/>
            <a:ext cx="4823901"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7096" y="2603500"/>
            <a:ext cx="4823902" cy="576262"/>
          </a:xfrm>
        </p:spPr>
        <p:txBody>
          <a:bodyPr anchor="b">
            <a:noAutofit/>
          </a:bodyPr>
          <a:lstStyle>
            <a:lvl1pPr marL="0" indent="0">
              <a:buNone/>
              <a:defRPr sz="23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7096" y="3179763"/>
            <a:ext cx="4823902" cy="2840039"/>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397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654" y="973668"/>
            <a:ext cx="8759131"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496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9765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295400"/>
            <a:ext cx="2792431" cy="1600200"/>
          </a:xfrm>
        </p:spPr>
        <p:txBody>
          <a:bodyPr anchor="b"/>
          <a:lstStyle>
            <a:lvl1pPr algn="l">
              <a:defRPr sz="2399" b="0"/>
            </a:lvl1pPr>
          </a:lstStyle>
          <a:p>
            <a:r>
              <a:rPr lang="en-US"/>
              <a:t>Click to edit Master title style</a:t>
            </a:r>
            <a:endParaRPr lang="en-US" dirty="0"/>
          </a:p>
        </p:txBody>
      </p:sp>
      <p:sp>
        <p:nvSpPr>
          <p:cNvPr id="3" name="Content Placeholder 2"/>
          <p:cNvSpPr>
            <a:spLocks noGrp="1"/>
          </p:cNvSpPr>
          <p:nvPr>
            <p:ph idx="1"/>
          </p:nvPr>
        </p:nvSpPr>
        <p:spPr>
          <a:xfrm>
            <a:off x="5779641" y="1447800"/>
            <a:ext cx="5188714"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653" y="3129281"/>
            <a:ext cx="2792431" cy="2895599"/>
          </a:xfrm>
        </p:spPr>
        <p:txBody>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485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88825"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654" y="1693334"/>
            <a:ext cx="3864127" cy="1735667"/>
          </a:xfrm>
        </p:spPr>
        <p:txBody>
          <a:bodyPr anchor="b">
            <a:normAutofit/>
          </a:bodyPr>
          <a:lstStyle>
            <a:lvl1pPr algn="l">
              <a:defRPr sz="35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6165" y="1143000"/>
            <a:ext cx="322635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653" y="3657600"/>
            <a:ext cx="3858207" cy="1371600"/>
          </a:xfrm>
        </p:spPr>
        <p:txBody>
          <a:bodyPr>
            <a:normAutofit/>
          </a:bodyPr>
          <a:lstStyle>
            <a:lvl1pPr marL="0" indent="0">
              <a:buNone/>
              <a:defRPr sz="1400">
                <a:solidFill>
                  <a:schemeClr val="accent1">
                    <a:lumMod val="60000"/>
                    <a:lumOff val="40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458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88825"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654" y="973668"/>
            <a:ext cx="8759131"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654" y="2603500"/>
            <a:ext cx="8759131"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330" y="6391839"/>
            <a:ext cx="990341" cy="304799"/>
          </a:xfrm>
          <a:prstGeom prst="rect">
            <a:avLst/>
          </a:prstGeom>
        </p:spPr>
        <p:txBody>
          <a:bodyPr vert="horz" lIns="91440" tIns="45720" rIns="91440" bIns="45720" rtlCol="0" anchor="ctr"/>
          <a:lstStyle>
            <a:lvl1pPr algn="r">
              <a:defRPr sz="1000" b="1" i="0">
                <a:solidFill>
                  <a:schemeClr val="accent1"/>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560964" y="6391839"/>
            <a:ext cx="3858790"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07642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063" rtl="0" eaLnBrk="1" latinLnBrk="0" hangingPunct="1">
        <a:spcBef>
          <a:spcPct val="0"/>
        </a:spcBef>
        <a:buNone/>
        <a:defRPr sz="3599"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b="0" i="0"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Smart Exeat Management System</a:t>
            </a:r>
          </a:p>
        </p:txBody>
      </p:sp>
      <p:sp>
        <p:nvSpPr>
          <p:cNvPr id="3" name="Subtitle 2"/>
          <p:cNvSpPr>
            <a:spLocks noGrp="1"/>
          </p:cNvSpPr>
          <p:nvPr>
            <p:ph type="subTitle" idx="1"/>
          </p:nvPr>
        </p:nvSpPr>
        <p:spPr/>
        <p:txBody>
          <a:bodyPr/>
          <a:lstStyle/>
          <a:p>
            <a:r>
              <a:t>300-Level Cybersecurity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The Smart Exeat Management System is a web-based solution designed to digitize and streamline the traditional exeat request and approval process in universities. Students submit requests, which are approved by the Hostel Master and the DSA before they can sign out from the gate.</a:t>
            </a:r>
          </a:p>
          <a:p>
            <a:endParaRPr/>
          </a:p>
          <a:p>
            <a:r>
              <a:t>This project was built using Firebase and JavaScript, with a simple, user-friendly UI.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fontScale="62500" lnSpcReduction="20000"/>
          </a:bodyPr>
          <a:lstStyle/>
          <a:p>
            <a:endParaRPr/>
          </a:p>
          <a:p>
            <a:r>
              <a:t>Problem Statement:</a:t>
            </a:r>
          </a:p>
          <a:p>
            <a:endParaRPr/>
          </a:p>
          <a:p>
            <a:r>
              <a:t>The traditional process of obtaining an exeat in many universities requires students to physically visit both the hostel master's office and the Dean of Student Affairs (DSA) office to get their exeat forms signed. This manual approach is time-consuming, inefficient, and often disrupts students’ academic schedules. In some cases, students may miss important lectures or deadlines while waiting in long queues or locating the necessary authorities for approval.</a:t>
            </a:r>
          </a:p>
          <a:p>
            <a:endParaRPr/>
          </a:p>
          <a:p>
            <a:r>
              <a:t>Additionally, the paper-based system lacks transparency, traceability, and is prone to loss or unauthorized alterations. There is also no real-time notification or centralized system to verify the approval status of exeat requests, which further delays the process and increases the workload for administrative staff.</a:t>
            </a:r>
          </a:p>
          <a:p>
            <a:endParaRPr/>
          </a:p>
          <a:p>
            <a:r>
              <a:t>This project aims to digitize and automate the entire exeat approval workflow, enabling students to request exeats online and receive approvals from the hostel master and DSA through a secure and efficient platform. This not only saves time but ensures better recordkeeping, reduces impersonation, and enhances transparency in the exeat management process.</a:t>
            </a:r>
          </a:p>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 Implemented</a:t>
            </a:r>
          </a:p>
        </p:txBody>
      </p:sp>
      <p:sp>
        <p:nvSpPr>
          <p:cNvPr id="3" name="Content Placeholder 2"/>
          <p:cNvSpPr>
            <a:spLocks noGrp="1"/>
          </p:cNvSpPr>
          <p:nvPr>
            <p:ph idx="1"/>
          </p:nvPr>
        </p:nvSpPr>
        <p:spPr/>
        <p:txBody>
          <a:bodyPr/>
          <a:lstStyle/>
          <a:p>
            <a:r>
              <a:t>- Student form submission (Name, Matric Number, Reason, Parent Phone)</a:t>
            </a:r>
          </a:p>
          <a:p>
            <a:r>
              <a:t>- Exeat status tracking (Pending, Hostel Approved, DSA Approved)</a:t>
            </a:r>
          </a:p>
          <a:p>
            <a:r>
              <a:t>- Role-based access for Hostel Master and DSA</a:t>
            </a:r>
          </a:p>
          <a:p>
            <a:r>
              <a:t>- Real-time updates using Firebase</a:t>
            </a:r>
          </a:p>
          <a:p>
            <a:r>
              <a:t>- Ordered display based on time of submission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 HTML, CSS (Tailwind CSS)</a:t>
            </a:r>
          </a:p>
          <a:p>
            <a:r>
              <a:t>- JavaScript</a:t>
            </a:r>
          </a:p>
          <a:p>
            <a:r>
              <a:t>- Firebase (Authentication, Firestore)</a:t>
            </a:r>
          </a:p>
          <a:p>
            <a:r>
              <a:t>- Visual Studio Code (Development)</a:t>
            </a:r>
          </a:p>
          <a:p>
            <a:r>
              <a:t>- PowerPoint (Presentation)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Advantages of the System</a:t>
            </a:r>
          </a:p>
        </p:txBody>
      </p:sp>
      <p:sp>
        <p:nvSpPr>
          <p:cNvPr id="3" name="Content Placeholder 2"/>
          <p:cNvSpPr>
            <a:spLocks noGrp="1"/>
          </p:cNvSpPr>
          <p:nvPr>
            <p:ph idx="1"/>
          </p:nvPr>
        </p:nvSpPr>
        <p:spPr/>
        <p:txBody>
          <a:bodyPr/>
          <a:lstStyle/>
          <a:p>
            <a:r>
              <a:t>- Reduces paperwork and manual effort</a:t>
            </a:r>
          </a:p>
          <a:p>
            <a:r>
              <a:t>- Increases transparency and accountability</a:t>
            </a:r>
          </a:p>
          <a:p>
            <a:r>
              <a:t>- Real-time processing and updates</a:t>
            </a:r>
          </a:p>
          <a:p>
            <a:r>
              <a:t>- Accessible from any device with internet</a:t>
            </a:r>
          </a:p>
          <a:p>
            <a:r>
              <a:t>- Simplifies the student sign-out procedure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Faced</a:t>
            </a:r>
          </a:p>
        </p:txBody>
      </p:sp>
      <p:sp>
        <p:nvSpPr>
          <p:cNvPr id="3" name="Content Placeholder 2"/>
          <p:cNvSpPr>
            <a:spLocks noGrp="1"/>
          </p:cNvSpPr>
          <p:nvPr>
            <p:ph idx="1"/>
          </p:nvPr>
        </p:nvSpPr>
        <p:spPr/>
        <p:txBody>
          <a:bodyPr/>
          <a:lstStyle/>
          <a:p>
            <a:r>
              <a:t>- Understanding Firebase Firestore structure</a:t>
            </a:r>
          </a:p>
          <a:p>
            <a:r>
              <a:t>- Designing a real-time approval workflow</a:t>
            </a:r>
          </a:p>
          <a:p>
            <a:r>
              <a:t>- Managing separate roles (student, hostel master, DSA)</a:t>
            </a:r>
          </a:p>
          <a:p>
            <a:r>
              <a:t>- Handling mobile responsiveness and UI design</a:t>
            </a:r>
          </a:p>
          <a:p>
            <a:r>
              <a:t>- Presenting a final working prototype under limited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Smart Exeat Management System demonstrates how simple web technologies can solve real-world administrative challenges. It reflects innovation, problem-solving, and effective use of technology in education.</a:t>
            </a:r>
          </a:p>
          <a:p>
            <a:endParaRPr/>
          </a:p>
          <a:p>
            <a:r>
              <a:t>Built by Adesola Victor, Cybersecurity Student, for the KUSTIF Tech Event 2025.</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TotalTime>
  <Words>463</Words>
  <Application>Microsoft Office PowerPoint</Application>
  <PresentationFormat>Custom</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Smart Exeat Management System</vt:lpstr>
      <vt:lpstr>Project Overview</vt:lpstr>
      <vt:lpstr>Problem Statement</vt:lpstr>
      <vt:lpstr>Features Implemented</vt:lpstr>
      <vt:lpstr>Technologies Used</vt:lpstr>
      <vt:lpstr>Advantages of the System</vt:lpstr>
      <vt:lpstr>Challenges Faced</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Victor Adesola</cp:lastModifiedBy>
  <cp:revision>1</cp:revision>
  <dcterms:created xsi:type="dcterms:W3CDTF">2013-01-27T09:14:16Z</dcterms:created>
  <dcterms:modified xsi:type="dcterms:W3CDTF">2025-05-20T10:18:51Z</dcterms:modified>
  <cp:category/>
</cp:coreProperties>
</file>