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F4A3-44CD-6FDF-3C26-2147FBC6C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9CCFE-AE9C-E223-FF9C-7C531D9E2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24355-228B-0D0C-9617-4429A887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BFA45-7384-8AA3-3FF9-5E49A0E7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52112-BB11-6CDE-98FE-82C5CB61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69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54B-B439-9F4D-BB46-D1D0275C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4B170-22B9-23E7-28F9-576A6245E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E2B5-4610-3943-F99B-8064B97A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A758-DBD3-81BF-FDC4-FE1CF8BD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DCA0-80F0-9A45-EA40-3A43D357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82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C7986-A657-90FD-6EF2-416DF88A3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9D5BD-0313-45C6-142B-F86DF1D1D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43754-8B05-63BE-A525-656811AE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585B8-B1F8-B529-A26E-450131E5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BC8B-DCA5-0E5E-69EF-2A496EDF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10D1-B811-2524-E821-F49243A4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5293-E578-1703-6FB8-983C6DD6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2AC1B-3016-8B65-1B85-E7CDDA77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16F9-EF83-1830-44C0-E2644723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2905C-C39C-FF79-CB24-88D82213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9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3E5D-E233-0083-CCA3-59C5E9E4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CEF3B-9FB0-0737-8633-FE39953E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76E1-D76A-9692-7550-17626B61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C918C-7359-7C9F-BE6F-82891AF9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0DCFF-A96D-987E-941A-979D0E9D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05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CE4C-327A-184B-E530-7355DAB2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47CF-DEBF-AC5F-7E01-BAE1E9FA6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707D8-C0C5-1FF7-65A6-02E209918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725B6-622B-D6E6-8E68-D2FB954D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BAF11-569E-AAD6-53F7-C6D0DFF4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5E28C-E677-088F-442E-0998000C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0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A025-88F2-E48B-5348-7981B03D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512C-AC7C-F8B3-06A0-A57FC528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9D54D-1DA1-3E9B-3044-4481470C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6C176-479A-8183-7F78-A1134A0D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B5A95-5042-7BBB-CB1B-9F586E683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4552F-5BCE-2606-D4AC-1B7951C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F7CFD-FD8E-4C4C-7EB9-6F77A0B1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F6897-D064-FDCD-7188-6560B7A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40FC-A02B-A314-01BE-CA86B97D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B4567-95C3-6F00-B7BF-7AB6EEBD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EC26D-A189-F02C-A163-441A9346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056FC-30B3-2441-0748-0CAC59B8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0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2CDD3-012D-F690-9EE0-B7EEE955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B151C-E3C7-42B1-5E0C-11A1C8B9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CCA09-A1BD-B656-8C2D-D367B0A2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A4E6-7826-CD67-3896-BE4151F1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C0AF-53AF-30E7-A423-CF0DC049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7084A-A7D1-0BF9-18AE-886D141A5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025C-4F80-C642-D6A6-E96E46F9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B671F-A25A-2347-8870-A24441A1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EB82-2EEC-6B93-1805-D5690456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17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9183-4027-1E75-AD67-FA9BB78D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71FD4-1E38-D40B-5A4D-DA55D46A8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B2091-922F-540A-C0F7-161D816C9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DB04C-FBA3-922A-9B65-53FBE12A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287DE-98A2-B5DB-22FD-F0DDD32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E9ABC-9F78-D041-9CAA-8881BD2D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52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EE558-723C-1022-9617-AF58516E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5FF4C-1652-93D9-A92B-C78668A9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4AEF-E1A8-D619-FEBE-1B4F0F83D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E3B9-3E0F-4EA9-B61A-3B77EF6EC12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FF95-33F8-08B2-152F-75C68E10A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5EE4-8E44-66B5-9584-398BDACE0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48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7C56-7F37-B313-7424-73A360DC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24"/>
            <a:ext cx="10515600" cy="130769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Babasaheb Bhimrao Ambedkar university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BD139-9534-35C5-F41E-DC81B7385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821" y="995517"/>
            <a:ext cx="3790950" cy="20549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45A25-1202-ED03-4709-D48443C811C4}"/>
              </a:ext>
            </a:extLst>
          </p:cNvPr>
          <p:cNvSpPr txBox="1"/>
          <p:nvPr/>
        </p:nvSpPr>
        <p:spPr>
          <a:xfrm>
            <a:off x="2349910" y="3195484"/>
            <a:ext cx="66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DATA STRUCTURES USING C – LAB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F8615-2CE1-1C9F-AD2B-132118B546A5}"/>
              </a:ext>
            </a:extLst>
          </p:cNvPr>
          <p:cNvSpPr txBox="1"/>
          <p:nvPr/>
        </p:nvSpPr>
        <p:spPr>
          <a:xfrm>
            <a:off x="3185651" y="3485536"/>
            <a:ext cx="496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COMPUTER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35464-134F-BF96-FE34-EB910A2F455B}"/>
              </a:ext>
            </a:extLst>
          </p:cNvPr>
          <p:cNvSpPr txBox="1"/>
          <p:nvPr/>
        </p:nvSpPr>
        <p:spPr>
          <a:xfrm>
            <a:off x="698090" y="4159045"/>
            <a:ext cx="5879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Name -: </a:t>
            </a:r>
            <a:r>
              <a:rPr lang="en-IN" dirty="0" err="1">
                <a:latin typeface="Algerian" panose="04020705040A02060702" pitchFamily="82" charset="0"/>
              </a:rPr>
              <a:t>xxxxxxxxxx</a:t>
            </a:r>
            <a:endParaRPr lang="en-IN" dirty="0">
              <a:latin typeface="Algerian" panose="04020705040A02060702" pitchFamily="82" charset="0"/>
            </a:endParaRPr>
          </a:p>
          <a:p>
            <a:r>
              <a:rPr lang="en-IN" dirty="0">
                <a:latin typeface="Algerian" panose="04020705040A02060702" pitchFamily="82" charset="0"/>
              </a:rPr>
              <a:t>Subject -: data structures using c lab</a:t>
            </a:r>
          </a:p>
          <a:p>
            <a:r>
              <a:rPr lang="en-IN" dirty="0">
                <a:latin typeface="Algerian" panose="04020705040A02060702" pitchFamily="82" charset="0"/>
              </a:rPr>
              <a:t>Subject code -: </a:t>
            </a:r>
            <a:r>
              <a:rPr lang="en-IN" dirty="0" err="1">
                <a:latin typeface="Algerian" panose="04020705040A02060702" pitchFamily="82" charset="0"/>
              </a:rPr>
              <a:t>ecs</a:t>
            </a:r>
            <a:r>
              <a:rPr lang="en-IN" dirty="0">
                <a:latin typeface="Algerian" panose="04020705040A02060702" pitchFamily="82" charset="0"/>
              </a:rPr>
              <a:t> 351</a:t>
            </a:r>
          </a:p>
          <a:p>
            <a:r>
              <a:rPr lang="en-IN" dirty="0">
                <a:latin typeface="Algerian" panose="04020705040A02060702" pitchFamily="82" charset="0"/>
              </a:rPr>
              <a:t>Roll no. -: 999999</a:t>
            </a:r>
          </a:p>
          <a:p>
            <a:r>
              <a:rPr lang="en-IN" dirty="0">
                <a:latin typeface="Algerian" panose="04020705040A02060702" pitchFamily="82" charset="0"/>
              </a:rPr>
              <a:t>Date -:     /11/2024</a:t>
            </a:r>
          </a:p>
        </p:txBody>
      </p:sp>
    </p:spTree>
    <p:extLst>
      <p:ext uri="{BB962C8B-B14F-4D97-AF65-F5344CB8AC3E}">
        <p14:creationId xmlns:p14="http://schemas.microsoft.com/office/powerpoint/2010/main" val="54059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4247-0073-F00C-79E7-5219675C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4"/>
          </a:xfr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608-F444-D96A-B644-44B411CF9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730"/>
            <a:ext cx="10515600" cy="5223233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400" b="1" dirty="0"/>
              <a:t>Program for performing insertion and deletion in array</a:t>
            </a:r>
          </a:p>
          <a:p>
            <a:r>
              <a:rPr lang="en-IN" sz="2400" b="1" dirty="0"/>
              <a:t>Program to implement stack operation using stack</a:t>
            </a:r>
          </a:p>
          <a:p>
            <a:r>
              <a:rPr lang="en-IN" sz="2400" b="1" dirty="0"/>
              <a:t>Program for evaluation of postfix arithmetic expression </a:t>
            </a:r>
          </a:p>
          <a:p>
            <a:r>
              <a:rPr lang="en-IN" sz="2400" b="1" dirty="0"/>
              <a:t>Program for implementing heap sort algorithm</a:t>
            </a:r>
          </a:p>
          <a:p>
            <a:r>
              <a:rPr lang="en-IN" sz="2400" b="1" dirty="0"/>
              <a:t>Program to implement insertion sort algorithm</a:t>
            </a:r>
          </a:p>
          <a:p>
            <a:r>
              <a:rPr lang="en-IN" sz="2400" b="1" dirty="0"/>
              <a:t>Program to demonstrate merge sort</a:t>
            </a:r>
          </a:p>
          <a:p>
            <a:r>
              <a:rPr lang="en-IN" sz="2400" b="1" dirty="0"/>
              <a:t>Program to demonstrate quick sort</a:t>
            </a:r>
          </a:p>
          <a:p>
            <a:r>
              <a:rPr lang="en-IN" sz="2400" b="1" dirty="0"/>
              <a:t>Program to demonstrate tower of Hanoi</a:t>
            </a:r>
          </a:p>
          <a:p>
            <a:r>
              <a:rPr lang="en-IN" sz="2400" b="1" dirty="0"/>
              <a:t>Program to demonstrate graph traversal by breadth first search</a:t>
            </a:r>
          </a:p>
          <a:p>
            <a:r>
              <a:rPr lang="en-IN" sz="2400" b="1" dirty="0"/>
              <a:t>Program to demonstrate graph traversal by depth first search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9074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Arial Rounded MT Bold</vt:lpstr>
      <vt:lpstr>Calibri</vt:lpstr>
      <vt:lpstr>Calibri Light</vt:lpstr>
      <vt:lpstr>Office Theme</vt:lpstr>
      <vt:lpstr>Babasaheb Bhimrao Ambedkar university</vt:lpstr>
      <vt:lpstr>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srivastava</dc:creator>
  <cp:lastModifiedBy>vicky srivastava</cp:lastModifiedBy>
  <cp:revision>1</cp:revision>
  <dcterms:created xsi:type="dcterms:W3CDTF">2024-11-20T13:39:08Z</dcterms:created>
  <dcterms:modified xsi:type="dcterms:W3CDTF">2024-11-20T14:07:33Z</dcterms:modified>
</cp:coreProperties>
</file>