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3F4A3-44CD-6FDF-3C26-2147FBC6C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99CCFE-AE9C-E223-FF9C-7C531D9E2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24355-228B-0D0C-9617-4429A8877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E3B9-3E0F-4EA9-B61A-3B77EF6EC12D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BFA45-7384-8AA3-3FF9-5E49A0E7B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52112-BB11-6CDE-98FE-82C5CB61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DB3E-61ED-49DC-8150-CCF3AC5FC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69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5054B-B439-9F4D-BB46-D1D0275C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4B170-22B9-23E7-28F9-576A6245E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CE2B5-4610-3943-F99B-8064B97A9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E3B9-3E0F-4EA9-B61A-3B77EF6EC12D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8A758-DBD3-81BF-FDC4-FE1CF8BD6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DCA0-80F0-9A45-EA40-3A43D357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DB3E-61ED-49DC-8150-CCF3AC5FC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82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1C7986-A657-90FD-6EF2-416DF88A3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9D5BD-0313-45C6-142B-F86DF1D1D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43754-8B05-63BE-A525-656811AE7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E3B9-3E0F-4EA9-B61A-3B77EF6EC12D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585B8-B1F8-B529-A26E-450131E5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FBC8B-DCA5-0E5E-69EF-2A496EDF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DB3E-61ED-49DC-8150-CCF3AC5FC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29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D10D1-B811-2524-E821-F49243A4F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55293-E578-1703-6FB8-983C6DD67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2AC1B-3016-8B65-1B85-E7CDDA77A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E3B9-3E0F-4EA9-B61A-3B77EF6EC12D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316F9-EF83-1830-44C0-E26447232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2905C-C39C-FF79-CB24-88D82213E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DB3E-61ED-49DC-8150-CCF3AC5FC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894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3E5D-E233-0083-CCA3-59C5E9E4D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CEF3B-9FB0-0737-8633-FE39953EC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376E1-D76A-9692-7550-17626B611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E3B9-3E0F-4EA9-B61A-3B77EF6EC12D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C918C-7359-7C9F-BE6F-82891AF9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0DCFF-A96D-987E-941A-979D0E9D9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DB3E-61ED-49DC-8150-CCF3AC5FC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05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3CE4C-327A-184B-E530-7355DAB25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A47CF-DEBF-AC5F-7E01-BAE1E9FA66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707D8-C0C5-1FF7-65A6-02E209918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4725B6-622B-D6E6-8E68-D2FB954D3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E3B9-3E0F-4EA9-B61A-3B77EF6EC12D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BAF11-569E-AAD6-53F7-C6D0DFF42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5E28C-E677-088F-442E-0998000C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DB3E-61ED-49DC-8150-CCF3AC5FC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20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A025-88F2-E48B-5348-7981B03DE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1512C-AC7C-F8B3-06A0-A57FC5284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9D54D-1DA1-3E9B-3044-4481470CC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66C176-479A-8183-7F78-A1134A0D1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8B5A95-5042-7BBB-CB1B-9F586E683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F4552F-5BCE-2606-D4AC-1B7951CD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E3B9-3E0F-4EA9-B61A-3B77EF6EC12D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EF7CFD-FD8E-4C4C-7EB9-6F77A0B1B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FF6897-D064-FDCD-7188-6560B7A86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DB3E-61ED-49DC-8150-CCF3AC5FC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06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640FC-A02B-A314-01BE-CA86B97DE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B4567-95C3-6F00-B7BF-7AB6EEBD1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E3B9-3E0F-4EA9-B61A-3B77EF6EC12D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8EC26D-A189-F02C-A163-441A93462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C056FC-30B3-2441-0748-0CAC59B8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DB3E-61ED-49DC-8150-CCF3AC5FC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0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C2CDD3-012D-F690-9EE0-B7EEE9558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E3B9-3E0F-4EA9-B61A-3B77EF6EC12D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3B151C-E3C7-42B1-5E0C-11A1C8B9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CCA09-A1BD-B656-8C2D-D367B0A2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DB3E-61ED-49DC-8150-CCF3AC5FC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66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7A4E6-7826-CD67-3896-BE4151F17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8C0AF-53AF-30E7-A423-CF0DC0495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7084A-A7D1-0BF9-18AE-886D141A5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6025C-4F80-C642-D6A6-E96E46F9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E3B9-3E0F-4EA9-B61A-3B77EF6EC12D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B671F-A25A-2347-8870-A24441A1A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6EB82-2EEC-6B93-1805-D5690456C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DB3E-61ED-49DC-8150-CCF3AC5FC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17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79183-4027-1E75-AD67-FA9BB78D0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F71FD4-1E38-D40B-5A4D-DA55D46A8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B2091-922F-540A-C0F7-161D816C9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DB04C-FBA3-922A-9B65-53FBE12AE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E3B9-3E0F-4EA9-B61A-3B77EF6EC12D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287DE-98A2-B5DB-22FD-F0DDD32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E9ABC-9F78-D041-9CAA-8881BD2D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9DB3E-61ED-49DC-8150-CCF3AC5FC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52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4EE558-723C-1022-9617-AF58516EA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5FF4C-1652-93D9-A92B-C78668A99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84AEF-E1A8-D619-FEBE-1B4F0F83DD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CE3B9-3E0F-4EA9-B61A-3B77EF6EC12D}" type="datetimeFigureOut">
              <a:rPr lang="en-IN" smtClean="0"/>
              <a:t>24-11-2024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FFF95-33F8-08B2-152F-75C68E10A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F5EE4-8E44-66B5-9584-398BDACE05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9DB3E-61ED-49DC-8150-CCF3AC5FC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485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77C56-7F37-B313-7424-73A360DCE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324"/>
            <a:ext cx="10515600" cy="1307690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Babasaheb Bhimrao Ambedkar university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ABD139-9534-35C5-F41E-DC81B73859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671" y="914401"/>
            <a:ext cx="5142271" cy="2266958"/>
          </a:xfrm>
          <a:effectLst>
            <a:reflection blurRad="6350" stA="50000" endA="300" endPos="90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C45A25-1202-ED03-4709-D48443C811C4}"/>
              </a:ext>
            </a:extLst>
          </p:cNvPr>
          <p:cNvSpPr txBox="1"/>
          <p:nvPr/>
        </p:nvSpPr>
        <p:spPr>
          <a:xfrm>
            <a:off x="2349910" y="3195484"/>
            <a:ext cx="663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DATA STRUCTURES USING C – LAB ASSIGNMENT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F8615-2CE1-1C9F-AD2B-132118B546A5}"/>
              </a:ext>
            </a:extLst>
          </p:cNvPr>
          <p:cNvSpPr txBox="1"/>
          <p:nvPr/>
        </p:nvSpPr>
        <p:spPr>
          <a:xfrm>
            <a:off x="3185651" y="3485536"/>
            <a:ext cx="496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rial Rounded MT Bold" panose="020F0704030504030204" pitchFamily="34" charset="0"/>
              </a:rPr>
              <a:t>COMPUTER ENGINEERING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835464-134F-BF96-FE34-EB910A2F455B}"/>
              </a:ext>
            </a:extLst>
          </p:cNvPr>
          <p:cNvSpPr txBox="1"/>
          <p:nvPr/>
        </p:nvSpPr>
        <p:spPr>
          <a:xfrm>
            <a:off x="698090" y="4159045"/>
            <a:ext cx="58796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lgerian" panose="04020705040A02060702" pitchFamily="82" charset="0"/>
              </a:rPr>
              <a:t>Name -: </a:t>
            </a:r>
            <a:r>
              <a:rPr lang="en-IN" dirty="0" err="1">
                <a:latin typeface="Algerian" panose="04020705040A02060702" pitchFamily="82" charset="0"/>
              </a:rPr>
              <a:t>Avnish</a:t>
            </a:r>
            <a:r>
              <a:rPr lang="en-IN" dirty="0">
                <a:latin typeface="Algerian" panose="04020705040A02060702" pitchFamily="82" charset="0"/>
              </a:rPr>
              <a:t> srivastava</a:t>
            </a:r>
          </a:p>
          <a:p>
            <a:r>
              <a:rPr lang="en-IN" dirty="0">
                <a:latin typeface="Algerian" panose="04020705040A02060702" pitchFamily="82" charset="0"/>
              </a:rPr>
              <a:t>Subject -: data structures using c lab</a:t>
            </a:r>
          </a:p>
          <a:p>
            <a:r>
              <a:rPr lang="en-IN" dirty="0">
                <a:latin typeface="Algerian" panose="04020705040A02060702" pitchFamily="82" charset="0"/>
              </a:rPr>
              <a:t>Subject code -: </a:t>
            </a:r>
            <a:r>
              <a:rPr lang="en-IN" dirty="0" err="1">
                <a:latin typeface="Algerian" panose="04020705040A02060702" pitchFamily="82" charset="0"/>
              </a:rPr>
              <a:t>ecs</a:t>
            </a:r>
            <a:r>
              <a:rPr lang="en-IN" dirty="0">
                <a:latin typeface="Algerian" panose="04020705040A02060702" pitchFamily="82" charset="0"/>
              </a:rPr>
              <a:t> 351</a:t>
            </a:r>
          </a:p>
          <a:p>
            <a:r>
              <a:rPr lang="en-IN" dirty="0">
                <a:latin typeface="Algerian" panose="04020705040A02060702" pitchFamily="82" charset="0"/>
              </a:rPr>
              <a:t>Roll no. -: 238209</a:t>
            </a:r>
          </a:p>
          <a:p>
            <a:r>
              <a:rPr lang="en-IN" dirty="0">
                <a:latin typeface="Algerian" panose="04020705040A02060702" pitchFamily="82" charset="0"/>
              </a:rPr>
              <a:t>Date -:     /11/2024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2A3222-0430-B960-DAED-D580051BA8C8}"/>
              </a:ext>
            </a:extLst>
          </p:cNvPr>
          <p:cNvSpPr txBox="1"/>
          <p:nvPr/>
        </p:nvSpPr>
        <p:spPr>
          <a:xfrm>
            <a:off x="8898194" y="4935794"/>
            <a:ext cx="2694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rial Narrow" panose="020B0606020202030204" pitchFamily="34" charset="0"/>
              </a:rPr>
              <a:t>Submitted by :</a:t>
            </a:r>
          </a:p>
          <a:p>
            <a:r>
              <a:rPr lang="en-IN" sz="2000" b="1" dirty="0">
                <a:latin typeface="Arial Narrow" panose="020B0606020202030204" pitchFamily="34" charset="0"/>
              </a:rPr>
              <a:t>Mr. Ram </a:t>
            </a:r>
            <a:r>
              <a:rPr lang="en-IN" sz="2000" b="1" dirty="0" err="1">
                <a:latin typeface="Arial Narrow" panose="020B0606020202030204" pitchFamily="34" charset="0"/>
              </a:rPr>
              <a:t>Singar</a:t>
            </a:r>
            <a:r>
              <a:rPr lang="en-IN" sz="2000" b="1" dirty="0">
                <a:latin typeface="Arial Narrow" panose="020B0606020202030204" pitchFamily="34" charset="0"/>
              </a:rPr>
              <a:t> Verma</a:t>
            </a:r>
          </a:p>
        </p:txBody>
      </p:sp>
    </p:spTree>
    <p:extLst>
      <p:ext uri="{BB962C8B-B14F-4D97-AF65-F5344CB8AC3E}">
        <p14:creationId xmlns:p14="http://schemas.microsoft.com/office/powerpoint/2010/main" val="54059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84247-0073-F00C-79E7-5219675C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8604"/>
          </a:xfrm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EF608-F444-D96A-B644-44B411CF9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3730"/>
            <a:ext cx="10515600" cy="5223233"/>
          </a:xfrm>
          <a:ln w="28575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2400" b="1" dirty="0"/>
              <a:t>Program for performing insertion and deletion in array</a:t>
            </a:r>
          </a:p>
          <a:p>
            <a:r>
              <a:rPr lang="en-IN" sz="2400" b="1" dirty="0"/>
              <a:t>Program to implement stack operation using stack</a:t>
            </a:r>
          </a:p>
          <a:p>
            <a:r>
              <a:rPr lang="en-IN" sz="2400" b="1" dirty="0"/>
              <a:t>Program for evaluation of postfix arithmetic expression </a:t>
            </a:r>
          </a:p>
          <a:p>
            <a:r>
              <a:rPr lang="en-IN" sz="2400" b="1" dirty="0"/>
              <a:t>Program for implementing heap sort algorithm</a:t>
            </a:r>
          </a:p>
          <a:p>
            <a:r>
              <a:rPr lang="en-IN" sz="2400" b="1" dirty="0"/>
              <a:t>Program to implement insertion sort algorithm</a:t>
            </a:r>
          </a:p>
          <a:p>
            <a:r>
              <a:rPr lang="en-IN" sz="2400" b="1" dirty="0"/>
              <a:t>Program to demonstrate merge sort</a:t>
            </a:r>
          </a:p>
          <a:p>
            <a:r>
              <a:rPr lang="en-IN" sz="2400" b="1" dirty="0"/>
              <a:t>Program to demonstrate quick sort</a:t>
            </a:r>
          </a:p>
          <a:p>
            <a:r>
              <a:rPr lang="en-IN" sz="2400" b="1" dirty="0"/>
              <a:t>Program to demonstrate tower of Hanoi</a:t>
            </a:r>
          </a:p>
          <a:p>
            <a:r>
              <a:rPr lang="en-IN" sz="2400" b="1" dirty="0"/>
              <a:t>Program to demonstrate graph traversal by breadth first search</a:t>
            </a:r>
          </a:p>
          <a:p>
            <a:r>
              <a:rPr lang="en-IN" sz="2400" b="1" dirty="0"/>
              <a:t>Program to demonstrate graph traversal by depth first search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690747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115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Algerian</vt:lpstr>
      <vt:lpstr>Arial</vt:lpstr>
      <vt:lpstr>Arial Narrow</vt:lpstr>
      <vt:lpstr>Arial Rounded MT Bold</vt:lpstr>
      <vt:lpstr>Calibri</vt:lpstr>
      <vt:lpstr>Calibri Light</vt:lpstr>
      <vt:lpstr>Office Theme</vt:lpstr>
      <vt:lpstr>Babasaheb Bhimrao Ambedkar university</vt:lpstr>
      <vt:lpstr>index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vicky srivastava</dc:creator>
  <cp:lastModifiedBy>vicky srivastava</cp:lastModifiedBy>
  <cp:revision>3</cp:revision>
  <dcterms:created xsi:type="dcterms:W3CDTF">2024-11-20T13:39:08Z</dcterms:created>
  <dcterms:modified xsi:type="dcterms:W3CDTF">2024-11-24T13:27:59Z</dcterms:modified>
</cp:coreProperties>
</file>