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p:scale>
          <a:sx n="90" d="100"/>
          <a:sy n="90"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224361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919308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178655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495703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879036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951669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384343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164861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645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875552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6858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885758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943076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14965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2304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1069194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233948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372646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7859345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8091285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610763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24798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174046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668288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268901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291028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820095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017328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636436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407077" y="3355934"/>
            <a:ext cx="8610600"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S VIGNESH</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312208043</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asunm1325312208043,</a:t>
            </a:r>
            <a:endParaRPr lang="en-US" altLang="zh-CN" sz="2400" b="0" i="0" u="none" strike="noStrike" kern="120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rPr>
              <a:t> 6026CEB3513CBF1B91C43FFA6EEFE24D</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a:t>
            </a:r>
            <a:r>
              <a:rPr lang="en-US" altLang="zh-CN" sz="2400" b="0" i="0" u="none" strike="noStrike" kern="1200" cap="none" spc="0" baseline="0">
                <a:solidFill>
                  <a:srgbClr val="000000"/>
                </a:solidFill>
                <a:latin typeface="Calibri" pitchFamily="0" charset="0"/>
                <a:ea typeface="Calibri" pitchFamily="0" charset="0"/>
                <a:cs typeface="Calibri" pitchFamily="0" charset="0"/>
              </a:rPr>
              <a:t>B.COM </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SHIFT-1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849514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204931972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847242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矩形"/>
          <p:cNvSpPr>
            <a:spLocks/>
          </p:cNvSpPr>
          <p:nvPr/>
        </p:nvSpPr>
        <p:spPr>
          <a:xfrm rot="0">
            <a:off x="739774" y="1676400"/>
            <a:ext cx="7947023" cy="2862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4889578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1"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30721669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3"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32429214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4911623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91458711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1813351"/>
            <a:ext cx="7248525" cy="3520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403666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457200" y="1930318"/>
            <a:ext cx="7542567"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448288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1"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88794738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361723"/>
            <a:ext cx="51054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422670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6945092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528167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2024-08-30T03:48:18Z</dcterms:modified>
</cp:coreProperties>
</file>