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6" d="100"/>
          <a:sy n="76" d="100"/>
        </p:scale>
        <p:origin x="-48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a:xfrm>
            <a:off x="609600" y="1577340"/>
            <a:ext cx="10972800" cy="266700"/>
          </a:xfrm>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sz="2400" lang="en-US"/>
              <a:t>: </a:t>
            </a:r>
            <a:r>
              <a:rPr altLang="en-GB" sz="2400" lang="en-US" smtClean="0"/>
              <a:t>Vignesh</a:t>
            </a:r>
            <a:r>
              <a:rPr altLang="en-GB" sz="2400" lang="en-US" smtClean="0"/>
              <a:t>.</a:t>
            </a:r>
            <a:r>
              <a:rPr altLang="en-GB" sz="2400" lang="en-US" smtClean="0"/>
              <a:t>s</a:t>
            </a:r>
            <a:endParaRPr dirty="0" sz="2400" lang="en-US"/>
          </a:p>
          <a:p>
            <a:r>
              <a:rPr dirty="0" sz="2400" lang="en-US"/>
              <a:t>REGISTER NO     : </a:t>
            </a:r>
            <a:r>
              <a:rPr dirty="0" sz="2400" lang="en-US" smtClean="0"/>
              <a:t>3122001</a:t>
            </a:r>
            <a:r>
              <a:rPr altLang="en-GB" dirty="0" sz="2400" lang="en-US" smtClean="0"/>
              <a:t>6</a:t>
            </a:r>
            <a:r>
              <a:rPr altLang="en-GB" dirty="0" sz="2400" lang="en-US" smtClean="0"/>
              <a:t>3</a:t>
            </a:r>
            <a:endParaRPr altLang="en-US" dirty="0" lang="zh-CN"/>
          </a:p>
          <a:p>
            <a:r>
              <a:rPr dirty="0" sz="2400" lang="en-US"/>
              <a:t>DEPARTMENT    : commerce </a:t>
            </a:r>
            <a:endParaRPr altLang="en-US" dirty="0" lang="zh-CN"/>
          </a:p>
          <a:p>
            <a:r>
              <a:rPr dirty="0" sz="2400" lang="en-US"/>
              <a:t>COLLEGE            : S.I.V.E.T College gowrivakkam</a:t>
            </a:r>
            <a:endParaRPr altLang="en-US" dirty="0"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49413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048613"/>
          <p:cNvSpPr txBox="1"/>
          <p:nvPr/>
        </p:nvSpPr>
        <p:spPr>
          <a:xfrm>
            <a:off x="321837" y="1028383"/>
            <a:ext cx="12223824" cy="1767841"/>
          </a:xfrm>
          <a:prstGeom prst="rect"/>
        </p:spPr>
        <p:txBody>
          <a:bodyPr rtlCol="0" wrap="square">
            <a:spAutoFit/>
          </a:bodyPr>
          <a:p>
            <a:r>
              <a:rPr sz="2800" lang="en-IN">
                <a:solidFill>
                  <a:srgbClr val="000000"/>
                </a:solidFill>
              </a:rPr>
              <a:t>Financial Modeling
Budgeting: Create detailed budgets for personal or business finances.
Forecasting: Predict future financial performance based on historical data and assumptions.</a:t>
            </a:r>
          </a:p>
        </p:txBody>
      </p:sp>
      <p:sp>
        <p:nvSpPr>
          <p:cNvPr id="1048685" name="TextBox 1048614"/>
          <p:cNvSpPr txBox="1"/>
          <p:nvPr/>
        </p:nvSpPr>
        <p:spPr>
          <a:xfrm>
            <a:off x="210206" y="3069664"/>
            <a:ext cx="12335455" cy="1767839"/>
          </a:xfrm>
          <a:prstGeom prst="rect"/>
        </p:spPr>
        <p:txBody>
          <a:bodyPr rtlCol="0" wrap="square">
            <a:spAutoFit/>
          </a:bodyPr>
          <a:p>
            <a:r>
              <a:rPr sz="2800" lang="en-IN">
                <a:solidFill>
                  <a:srgbClr val="000000"/>
                </a:solidFill>
              </a:rPr>
              <a:t>Statistical Modeling
Regression analysis: Model relationships between variables to make predictions.
Time series analysis: Forecast future values based on past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361471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1" name="TextBox 1048602"/>
          <p:cNvSpPr txBox="1"/>
          <p:nvPr/>
        </p:nvSpPr>
        <p:spPr>
          <a:xfrm>
            <a:off x="271868" y="1264772"/>
            <a:ext cx="12848413" cy="3444241"/>
          </a:xfrm>
          <a:prstGeom prst="rect"/>
        </p:spPr>
        <p:txBody>
          <a:bodyPr rtlCol="0" wrap="square">
            <a:spAutoFit/>
          </a:bodyPr>
          <a:p>
            <a:r>
              <a:rPr sz="2800" lang="en-IN">
                <a:solidFill>
                  <a:srgbClr val="000000"/>
                </a:solidFill>
              </a:rPr>
              <a:t>Descriptive Statistics
Summary Statistics: Calculate measures like mean, median, mode, standard deviation, variance, range, minimum, and maximum to summarize data distribution.
Frequency Distributions: Create frequency tables and histograms to visualize the distribution of data.
Percentiles and Quartiles: Determine the values that divide a dataset into specific proportions.</a:t>
            </a:r>
          </a:p>
        </p:txBody>
      </p:sp>
      <p:sp>
        <p:nvSpPr>
          <p:cNvPr id="1048692" name="TextBox 1048603"/>
          <p:cNvSpPr txBox="1"/>
          <p:nvPr/>
        </p:nvSpPr>
        <p:spPr>
          <a:xfrm>
            <a:off x="359501" y="4916805"/>
            <a:ext cx="11832499" cy="1348740"/>
          </a:xfrm>
          <a:prstGeom prst="rect"/>
        </p:spPr>
        <p:txBody>
          <a:bodyPr rtlCol="0" wrap="square">
            <a:spAutoFit/>
          </a:bodyPr>
          <a:p>
            <a:r>
              <a:rPr sz="2800" lang="en-IN">
                <a:solidFill>
                  <a:srgbClr val="000000"/>
                </a:solidFill>
              </a:rPr>
              <a:t>Time Series Analysis
Trend Analysis: Identify trends in data over time.
Seasonality Analysis: Detect seasonal patterns in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1048595"/>
          <p:cNvSpPr txBox="1"/>
          <p:nvPr/>
        </p:nvSpPr>
        <p:spPr>
          <a:xfrm>
            <a:off x="152087" y="1382711"/>
            <a:ext cx="12235379" cy="1767840"/>
          </a:xfrm>
          <a:prstGeom prst="rect"/>
        </p:spPr>
        <p:txBody>
          <a:bodyPr rtlCol="0" wrap="square">
            <a:spAutoFit/>
          </a:bodyPr>
          <a:p>
            <a:r>
              <a:rPr sz="2800" lang="en-IN">
                <a:solidFill>
                  <a:srgbClr val="000000"/>
                </a:solidFill>
              </a:rPr>
              <a:t>Evaluate performance metrics: Track and analyze key performance indicators (KPIs) to assess employee performance.
Identify trends and patterns: Use Excel to identify trends in employee performance over time and identify areas for improvement.</a:t>
            </a:r>
          </a:p>
        </p:txBody>
      </p:sp>
      <p:sp>
        <p:nvSpPr>
          <p:cNvPr id="1048695" name="TextBox 1048596"/>
          <p:cNvSpPr txBox="1"/>
          <p:nvPr/>
        </p:nvSpPr>
        <p:spPr>
          <a:xfrm>
            <a:off x="411643" y="3150551"/>
            <a:ext cx="11368715" cy="1767840"/>
          </a:xfrm>
          <a:prstGeom prst="rect"/>
        </p:spPr>
        <p:txBody>
          <a:bodyPr rtlCol="0" wrap="square">
            <a:spAutoFit/>
          </a:bodyPr>
          <a:p>
            <a:r>
              <a:rPr sz="2800" lang="en-IN">
                <a:solidFill>
                  <a:srgbClr val="000000"/>
                </a:solidFill>
              </a:rPr>
              <a:t>Analyze attrition rates: Track employee turnover and identify factors contributing to attrition.
Forecast future staffing needs: Use historical data and predictive modeling to forecast future staffing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336496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lang="en-US" spc="-35"/>
              <a:t>END</a:t>
            </a:r>
            <a:r>
              <a:rPr dirty="0"/>
              <a:t>A</a:t>
            </a:r>
            <a:endParaRPr altLang="en-US" lang="zh-CN"/>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809948" y="1240155"/>
            <a:ext cx="4971061"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72225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48672"/>
          <p:cNvSpPr txBox="1"/>
          <p:nvPr/>
        </p:nvSpPr>
        <p:spPr>
          <a:xfrm>
            <a:off x="250799" y="2019299"/>
            <a:ext cx="7834595" cy="1767841"/>
          </a:xfrm>
          <a:prstGeom prst="rect"/>
        </p:spPr>
        <p:txBody>
          <a:bodyPr rtlCol="0" wrap="square">
            <a:spAutoFit/>
          </a:bodyPr>
          <a:p>
            <a:r>
              <a:rPr sz="2800" lang="en-IN">
                <a:solidFill>
                  <a:srgbClr val="000000"/>
                </a:solidFill>
              </a:rPr>
              <a:t>As an HR Analyst, I need to develop an Excel-based system to analyze and evaluate the performance of 50 sales employees across different regions and product lines.</a:t>
            </a:r>
          </a:p>
        </p:txBody>
      </p:sp>
      <p:sp>
        <p:nvSpPr>
          <p:cNvPr id="1048650" name="TextBox 1048673"/>
          <p:cNvSpPr txBox="1"/>
          <p:nvPr/>
        </p:nvSpPr>
        <p:spPr>
          <a:xfrm>
            <a:off x="250798" y="3924300"/>
            <a:ext cx="8635419" cy="2606040"/>
          </a:xfrm>
          <a:prstGeom prst="rect"/>
        </p:spPr>
        <p:txBody>
          <a:bodyPr rtlCol="0" wrap="square">
            <a:spAutoFit/>
          </a:bodyPr>
          <a:p>
            <a:r>
              <a:rPr sz="2800" lang="en-IN">
                <a:solidFill>
                  <a:srgbClr val="000000"/>
                </a:solidFill>
              </a:rPr>
              <a:t>The current manual process is time-consuming, prone to errors, and struggles to handle large datasets. I require an efficient, scalable, and user-friendly Excel solution to streamline employee performance analysis and support data-driven decision-making in our organization."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676275" y="1915159"/>
            <a:ext cx="7924800" cy="1513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Develop an Excel-based system to analyze and evaluate employee performance</a:t>
            </a: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Provide data-driven insights for performance feedback, coaching, and decision-making</a:t>
            </a:r>
          </a:p>
        </p:txBody>
      </p:sp>
      <p:sp>
        <p:nvSpPr>
          <p:cNvPr id="1048657" name="TextBox 1048680"/>
          <p:cNvSpPr txBox="1"/>
          <p:nvPr/>
        </p:nvSpPr>
        <p:spPr>
          <a:xfrm>
            <a:off x="461617" y="3648708"/>
            <a:ext cx="9452241" cy="1513839"/>
          </a:xfrm>
          <a:prstGeom prst="rect"/>
        </p:spPr>
        <p:txBody>
          <a:bodyPr rtlCol="0" wrap="square">
            <a:spAutoFit/>
          </a:bodyPr>
          <a:p>
            <a:r>
              <a:rPr sz="2400" lang="en-IN">
                <a:solidFill>
                  <a:srgbClr val="000000"/>
                </a:solidFill>
              </a:rPr>
              <a:t>Create reports: Generate reports summarizing employee performance data and analysis findings.
Share reports: Distribute reports to relevant stakeholders (e.g., managers, HR, executives).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1048686"/>
          <p:cNvSpPr txBox="1"/>
          <p:nvPr/>
        </p:nvSpPr>
        <p:spPr>
          <a:xfrm>
            <a:off x="498623" y="2019299"/>
            <a:ext cx="11913779" cy="3444240"/>
          </a:xfrm>
          <a:prstGeom prst="rect"/>
        </p:spPr>
        <p:txBody>
          <a:bodyPr rtlCol="0" wrap="square">
            <a:spAutoFit/>
          </a:bodyPr>
          <a:p>
            <a:r>
              <a:rPr sz="2800" lang="en-IN">
                <a:solidFill>
                  <a:srgbClr val="000000"/>
                </a:solidFill>
              </a:rPr>
              <a:t>Office workers: Accountants, sales representatives, administrative assistants, and customer service representatives.
Students: For assignments, projects, and data analysis.
Small business owners: Managing finances, tracking inventory, and creating reports.
Researchers: Analyzing data and creating visualizations.
Teachers: Creating lesson plans, grading assignments, and tracking student progress.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1048692"/>
          <p:cNvSpPr txBox="1"/>
          <p:nvPr/>
        </p:nvSpPr>
        <p:spPr>
          <a:xfrm>
            <a:off x="2819399" y="2178366"/>
            <a:ext cx="8801685" cy="3025140"/>
          </a:xfrm>
          <a:prstGeom prst="rect"/>
        </p:spPr>
        <p:txBody>
          <a:bodyPr rtlCol="0" wrap="square">
            <a:spAutoFit/>
          </a:bodyPr>
          <a:p>
            <a:r>
              <a:rPr sz="2800" lang="en-IN">
                <a:solidFill>
                  <a:srgbClr val="000000"/>
                </a:solidFill>
              </a:rPr>
              <a:t>Solution: A custom Excel dashboard for sales teams.
Value Proposition: For sales managers, our Excel sales dashboard is a comprehensive tool that helps increase revenue by providing real-time sales data, identifying top-performing reps, and tracking key performance indicators.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1048694"/>
          <p:cNvSpPr txBox="1"/>
          <p:nvPr/>
        </p:nvSpPr>
        <p:spPr>
          <a:xfrm>
            <a:off x="236524" y="1402080"/>
            <a:ext cx="11669299" cy="4714240"/>
          </a:xfrm>
          <a:prstGeom prst="rect"/>
        </p:spPr>
        <p:txBody>
          <a:bodyPr rtlCol="0" wrap="square">
            <a:spAutoFit/>
          </a:bodyPr>
          <a:p>
            <a:r>
              <a:rPr b="1" sz="2400" lang="en-IN">
                <a:solidFill>
                  <a:srgbClr val="000000"/>
                </a:solidFill>
              </a:rPr>
              <a:t>Descriptive statistics: Calculate summary statistics like mean, median, mode, standard deviation, and range.
Data visualization: Create charts and graphs (e.g., histograms, scatter plots, bar charts) to visualize the data.
Correlation analysis: Examine relationships between variables using correlation coefficients.
Data mining: Use techniques like clustering, classification, and regression to discover patterns and insights.
Data Documentation
Create a data dictionary: Document the meaning and definitions of each variable.
Include metadata: Provide information about data sources, collection methods, and any limitations.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1048622"/>
          <p:cNvSpPr txBox="1"/>
          <p:nvPr/>
        </p:nvSpPr>
        <p:spPr>
          <a:xfrm>
            <a:off x="2526030" y="2161422"/>
            <a:ext cx="8845959" cy="3444240"/>
          </a:xfrm>
          <a:prstGeom prst="rect"/>
        </p:spPr>
        <p:txBody>
          <a:bodyPr rtlCol="0" wrap="square">
            <a:spAutoFit/>
          </a:bodyPr>
          <a:p>
            <a:r>
              <a:rPr sz="2800" lang="en-IN">
                <a:solidFill>
                  <a:srgbClr val="000000"/>
                </a:solidFill>
              </a:rPr>
              <a:t>Excel, a versatile spreadsheet software, can be a powerful tool for creating WOW solutions. By harnessing its data analysis, visualization, automation, and collaboration capabilities, businesses can deliver exceptional experiences that delight customers. From personalized recommendations to streamlined workflows, Excel empowers organizations to exceed expectations and drive growth.</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2024-09-01T05:17:13Z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a906e5bc85e845869082a1bb765459d3</vt:lpwstr>
  </property>
</Properties>
</file>