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4F1500-1488-4AFF-B51D-A3041B1D5B4D}" v="14" dt="2024-08-28T10:06:08.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EB47A-98C0-C9F2-2A49-492D5FEAB2E5}"/>
              </a:ext>
            </a:extLst>
          </p:cNvPr>
          <p:cNvSpPr>
            <a:spLocks noGrp="1"/>
          </p:cNvSpPr>
          <p:nvPr>
            <p:ph type="ctrTitle"/>
          </p:nvPr>
        </p:nvSpPr>
        <p:spPr>
          <a:xfrm>
            <a:off x="1349751" y="1307635"/>
            <a:ext cx="7766936" cy="102446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xmlns="" id="{0BB9F80C-ADBE-657B-1436-B3E36129C4B3}"/>
              </a:ext>
            </a:extLst>
          </p:cNvPr>
          <p:cNvSpPr>
            <a:spLocks noGrp="1"/>
          </p:cNvSpPr>
          <p:nvPr>
            <p:ph type="subTitle" idx="1"/>
          </p:nvPr>
        </p:nvSpPr>
        <p:spPr>
          <a:xfrm>
            <a:off x="422786" y="4601523"/>
            <a:ext cx="5673214" cy="1897683"/>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 </a:t>
            </a:r>
          </a:p>
          <a:p>
            <a:pPr algn="l"/>
            <a:r>
              <a:rPr lang="en-IN" dirty="0">
                <a:solidFill>
                  <a:schemeClr val="tx1"/>
                </a:solidFill>
                <a:latin typeface="Times New Roman" panose="02020603050405020304" pitchFamily="18" charset="0"/>
                <a:cs typeface="Times New Roman" panose="02020603050405020304" pitchFamily="18" charset="0"/>
              </a:rPr>
              <a:t>REGISTER NO: </a:t>
            </a:r>
          </a:p>
          <a:p>
            <a:pPr algn="l"/>
            <a:r>
              <a:rPr lang="en-IN" dirty="0">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xmlns=""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xmlns="" id="{4C519C15-2E7E-8A83-9A90-E9C196734306}"/>
              </a:ext>
            </a:extLst>
          </p:cNvPr>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xmlns="" id="{ABFC1A9A-7D61-FA9E-7E90-DDF18730876F}"/>
              </a:ext>
            </a:extLst>
          </p:cNvPr>
          <p:cNvSpPr>
            <a:spLocks noGrp="1"/>
          </p:cNvSpPr>
          <p:nvPr>
            <p:ph idx="1"/>
          </p:nvPr>
        </p:nvSpPr>
        <p:spPr>
          <a:xfrm>
            <a:off x="677334" y="2611120"/>
            <a:ext cx="8596668" cy="3430242"/>
          </a:xfrm>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xmlns=""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xmlns="" id="{00B06063-0F14-4BB0-D548-B61B12736B1C}"/>
              </a:ext>
            </a:extLst>
          </p:cNvPr>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xmlns=""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xmlns=""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xmlns=""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xmlns=""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717</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Admin</cp:lastModifiedBy>
  <cp:revision>3</cp:revision>
  <dcterms:created xsi:type="dcterms:W3CDTF">2024-08-28T07:48:53Z</dcterms:created>
  <dcterms:modified xsi:type="dcterms:W3CDTF">2024-08-30T11:09:01Z</dcterms:modified>
</cp:coreProperties>
</file>