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 autoAdjust="0"/>
    <p:restoredTop sz="86410" autoAdjust="0"/>
  </p:normalViewPr>
  <p:slideViewPr>
    <p:cSldViewPr snapToGrid="0" snapToObjects="1">
      <p:cViewPr>
        <p:scale>
          <a:sx n="60" d="100"/>
          <a:sy n="60" d="100"/>
        </p:scale>
        <p:origin x="216" y="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93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Percentage of Electric Vehicles Sold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48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Trend of Electric Vehicle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436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10 Electric Vehicles Sold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14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8a572-554e-4bce-97a9-b79f95f57a03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8a572-554e-4bce-97a9-b79f95f57a03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8a572-554e-4bce-97a9-b79f95f57a03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 algn="l">
              <a:defRPr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BDAT 1000 Final Exam – Practical Questions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584" y="5458170"/>
            <a:ext cx="3103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Bookman Old Style" panose="02050604050505020204" pitchFamily="18" charset="0"/>
                <a:ea typeface="Segoe UI Semibold" charset="0"/>
                <a:cs typeface="Segoe UI Semibold" charset="0"/>
              </a:rPr>
              <a:t>Victor </a:t>
            </a:r>
            <a:r>
              <a:rPr lang="en-US" sz="2500" dirty="0" err="1" smtClean="0">
                <a:solidFill>
                  <a:schemeClr val="bg1"/>
                </a:solidFill>
                <a:latin typeface="Bookman Old Style" panose="02050604050505020204" pitchFamily="18" charset="0"/>
                <a:ea typeface="Segoe UI Semibold" charset="0"/>
                <a:cs typeface="Segoe UI Semibold" charset="0"/>
              </a:rPr>
              <a:t>Dipeolu</a:t>
            </a:r>
            <a:endParaRPr lang="en-US" sz="2500" dirty="0" smtClean="0">
              <a:solidFill>
                <a:schemeClr val="bg1"/>
              </a:solidFill>
              <a:latin typeface="Bookman Old Style" panose="02050604050505020204" pitchFamily="18" charset="0"/>
              <a:ea typeface="Segoe UI Semibold" charset="0"/>
              <a:cs typeface="Segoe UI Semibold" charset="0"/>
            </a:endParaRPr>
          </a:p>
          <a:p>
            <a:r>
              <a:rPr lang="en-US" sz="2500" i="0" dirty="0" smtClean="0">
                <a:solidFill>
                  <a:schemeClr val="bg1"/>
                </a:solidFill>
                <a:latin typeface="Bookman Old Style" panose="02050604050505020204" pitchFamily="18" charset="0"/>
                <a:ea typeface="Segoe UI" charset="0"/>
                <a:cs typeface="Segoe UI Semibold" charset="0"/>
              </a:rPr>
              <a:t>200587553</a:t>
            </a:r>
            <a:endParaRPr lang="en-US" sz="2500" i="0" dirty="0">
              <a:solidFill>
                <a:schemeClr val="bg1"/>
              </a:solidFill>
              <a:latin typeface="Bookman Old Style" panose="02050604050505020204" pitchFamily="18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ercentage of Electric Vehicles Sold by Yea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Percentage of Elect Vehicles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rend of Electric Vehicle Sal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 of Electric Vehicle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10 Electric Vehicles Sold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ELECTRIC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57</Words>
  <Application>Microsoft Office PowerPoint</Application>
  <PresentationFormat>Widescreen</PresentationFormat>
  <Paragraphs>15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Segoe UI</vt:lpstr>
      <vt:lpstr>Segoe UI Light</vt:lpstr>
      <vt:lpstr>Segoe UI Semibold</vt:lpstr>
      <vt:lpstr>Custom Design</vt:lpstr>
      <vt:lpstr>BDAT 1000 Final Exam – Practical Questions</vt:lpstr>
      <vt:lpstr>Percentage of Elect Vehicles</vt:lpstr>
      <vt:lpstr>Trend of Electric Vehicle Sales</vt:lpstr>
      <vt:lpstr>TOP 10 ELECTRIC 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User</cp:lastModifiedBy>
  <cp:revision>5</cp:revision>
  <dcterms:created xsi:type="dcterms:W3CDTF">2016-09-04T11:54:55Z</dcterms:created>
  <dcterms:modified xsi:type="dcterms:W3CDTF">2024-04-19T01:53:39Z</dcterms:modified>
</cp:coreProperties>
</file>