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6"/>
  </p:notesMasterIdLst>
  <p:sldIdLst>
    <p:sldId id="258" r:id="rId2"/>
    <p:sldId id="269" r:id="rId3"/>
    <p:sldId id="265" r:id="rId4"/>
    <p:sldId id="259" r:id="rId5"/>
    <p:sldId id="271" r:id="rId6"/>
    <p:sldId id="260" r:id="rId7"/>
    <p:sldId id="264" r:id="rId8"/>
    <p:sldId id="261" r:id="rId9"/>
    <p:sldId id="263" r:id="rId10"/>
    <p:sldId id="262" r:id="rId11"/>
    <p:sldId id="266" r:id="rId12"/>
    <p:sldId id="267" r:id="rId13"/>
    <p:sldId id="270" r:id="rId14"/>
    <p:sldId id="25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1FF"/>
    <a:srgbClr val="66FFFF"/>
    <a:srgbClr val="66CC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3ADA7-B5F8-4782-926C-A79E4FB986F7}" v="473" dt="2020-12-18T09:17:3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tthew" userId="6b89dec8c0580500" providerId="LiveId" clId="{83F3ADA7-B5F8-4782-926C-A79E4FB986F7}"/>
    <pc:docChg chg="undo redo custSel mod addSld delSld modSld sldOrd modMainMaster">
      <pc:chgData name="Victor Matthew" userId="6b89dec8c0580500" providerId="LiveId" clId="{83F3ADA7-B5F8-4782-926C-A79E4FB986F7}" dt="2020-12-18T09:18:55.783" v="3087" actId="20577"/>
      <pc:docMkLst>
        <pc:docMk/>
      </pc:docMkLst>
      <pc:sldChg chg="addSp delSp modSp del mod">
        <pc:chgData name="Victor Matthew" userId="6b89dec8c0580500" providerId="LiveId" clId="{83F3ADA7-B5F8-4782-926C-A79E4FB986F7}" dt="2020-12-16T20:58:57.303" v="179" actId="2696"/>
        <pc:sldMkLst>
          <pc:docMk/>
          <pc:sldMk cId="1624574959" sldId="256"/>
        </pc:sldMkLst>
        <pc:spChg chg="add del mod">
          <ac:chgData name="Victor Matthew" userId="6b89dec8c0580500" providerId="LiveId" clId="{83F3ADA7-B5F8-4782-926C-A79E4FB986F7}" dt="2020-12-16T08:46:52.136" v="9" actId="478"/>
          <ac:spMkLst>
            <pc:docMk/>
            <pc:sldMk cId="1624574959" sldId="256"/>
            <ac:spMk id="2" creationId="{47F3E1A5-896D-45EB-AC7A-AC7FBFEEECE4}"/>
          </ac:spMkLst>
        </pc:spChg>
        <pc:spChg chg="add del mod">
          <ac:chgData name="Victor Matthew" userId="6b89dec8c0580500" providerId="LiveId" clId="{83F3ADA7-B5F8-4782-926C-A79E4FB986F7}" dt="2020-12-16T08:47:12.446" v="11" actId="478"/>
          <ac:spMkLst>
            <pc:docMk/>
            <pc:sldMk cId="1624574959" sldId="256"/>
            <ac:spMk id="3" creationId="{615C9AC7-CB45-4401-B9E6-C7AF6FF7D26F}"/>
          </ac:spMkLst>
        </pc:spChg>
        <pc:spChg chg="mod">
          <ac:chgData name="Victor Matthew" userId="6b89dec8c0580500" providerId="LiveId" clId="{83F3ADA7-B5F8-4782-926C-A79E4FB986F7}" dt="2020-12-16T08:53:46.044" v="109" actId="14100"/>
          <ac:spMkLst>
            <pc:docMk/>
            <pc:sldMk cId="1624574959" sldId="256"/>
            <ac:spMk id="4" creationId="{91447307-036C-4FCE-97FB-6553664590F3}"/>
          </ac:spMkLst>
        </pc:spChg>
        <pc:spChg chg="add del mod">
          <ac:chgData name="Victor Matthew" userId="6b89dec8c0580500" providerId="LiveId" clId="{83F3ADA7-B5F8-4782-926C-A79E4FB986F7}" dt="2020-12-16T08:53:47.021" v="110" actId="21"/>
          <ac:spMkLst>
            <pc:docMk/>
            <pc:sldMk cId="1624574959" sldId="256"/>
            <ac:spMk id="5" creationId="{42BEADB8-4546-42A0-A17F-52160C24D56A}"/>
          </ac:spMkLst>
        </pc:spChg>
        <pc:spChg chg="add del mod">
          <ac:chgData name="Victor Matthew" userId="6b89dec8c0580500" providerId="LiveId" clId="{83F3ADA7-B5F8-4782-926C-A79E4FB986F7}" dt="2020-12-16T08:51:24.882" v="31" actId="478"/>
          <ac:spMkLst>
            <pc:docMk/>
            <pc:sldMk cId="1624574959" sldId="256"/>
            <ac:spMk id="6" creationId="{75473E74-A47C-4496-9F2F-7E0A00FA6843}"/>
          </ac:spMkLst>
        </pc:spChg>
        <pc:picChg chg="add del">
          <ac:chgData name="Victor Matthew" userId="6b89dec8c0580500" providerId="LiveId" clId="{83F3ADA7-B5F8-4782-926C-A79E4FB986F7}" dt="2020-12-16T09:29:11.277" v="112" actId="22"/>
          <ac:picMkLst>
            <pc:docMk/>
            <pc:sldMk cId="1624574959" sldId="256"/>
            <ac:picMk id="8" creationId="{15C252E9-CF4F-4E7B-8F31-455CF388DD99}"/>
          </ac:picMkLst>
        </pc:picChg>
        <pc:picChg chg="add del mod">
          <ac:chgData name="Victor Matthew" userId="6b89dec8c0580500" providerId="LiveId" clId="{83F3ADA7-B5F8-4782-926C-A79E4FB986F7}" dt="2020-12-16T08:47:18.030" v="17"/>
          <ac:picMkLst>
            <pc:docMk/>
            <pc:sldMk cId="1624574959" sldId="256"/>
            <ac:picMk id="1026" creationId="{3BB77CC5-5B2D-454D-BF93-2486C90F3BC9}"/>
          </ac:picMkLst>
        </pc:picChg>
        <pc:picChg chg="add del">
          <ac:chgData name="Victor Matthew" userId="6b89dec8c0580500" providerId="LiveId" clId="{83F3ADA7-B5F8-4782-926C-A79E4FB986F7}" dt="2020-12-16T08:47:31.437" v="22"/>
          <ac:picMkLst>
            <pc:docMk/>
            <pc:sldMk cId="1624574959" sldId="256"/>
            <ac:picMk id="1028" creationId="{96DD5965-72E9-4642-909F-8941EEFB781B}"/>
          </ac:picMkLst>
        </pc:picChg>
        <pc:picChg chg="add del mod">
          <ac:chgData name="Victor Matthew" userId="6b89dec8c0580500" providerId="LiveId" clId="{83F3ADA7-B5F8-4782-926C-A79E4FB986F7}" dt="2020-12-16T08:51:31.428" v="36"/>
          <ac:picMkLst>
            <pc:docMk/>
            <pc:sldMk cId="1624574959" sldId="256"/>
            <ac:picMk id="1030" creationId="{AC7CC9ED-A7F0-4239-8622-2B1C090B9BA7}"/>
          </ac:picMkLst>
        </pc:picChg>
      </pc:sldChg>
      <pc:sldChg chg="addSp delSp modSp new mod setBg modClrScheme delDesignElem chgLayout">
        <pc:chgData name="Victor Matthew" userId="6b89dec8c0580500" providerId="LiveId" clId="{83F3ADA7-B5F8-4782-926C-A79E4FB986F7}" dt="2020-12-17T22:55:55.341" v="2984"/>
        <pc:sldMkLst>
          <pc:docMk/>
          <pc:sldMk cId="338645268" sldId="257"/>
        </pc:sldMkLst>
        <pc:spChg chg="del">
          <ac:chgData name="Victor Matthew" userId="6b89dec8c0580500" providerId="LiveId" clId="{83F3ADA7-B5F8-4782-926C-A79E4FB986F7}" dt="2020-12-16T20:51:25.776" v="118" actId="700"/>
          <ac:spMkLst>
            <pc:docMk/>
            <pc:sldMk cId="338645268" sldId="257"/>
            <ac:spMk id="2" creationId="{D74F02BC-B074-47C4-B264-C7A654075F03}"/>
          </ac:spMkLst>
        </pc:spChg>
        <pc:spChg chg="del">
          <ac:chgData name="Victor Matthew" userId="6b89dec8c0580500" providerId="LiveId" clId="{83F3ADA7-B5F8-4782-926C-A79E4FB986F7}" dt="2020-12-16T20:51:25.776" v="118" actId="700"/>
          <ac:spMkLst>
            <pc:docMk/>
            <pc:sldMk cId="338645268" sldId="257"/>
            <ac:spMk id="3" creationId="{D95A5DAB-ECBB-4119-8A6E-834359F58A34}"/>
          </ac:spMkLst>
        </pc:spChg>
        <pc:spChg chg="add del">
          <ac:chgData name="Victor Matthew" userId="6b89dec8c0580500" providerId="LiveId" clId="{83F3ADA7-B5F8-4782-926C-A79E4FB986F7}" dt="2020-12-17T15:04:21.693" v="2138"/>
          <ac:spMkLst>
            <pc:docMk/>
            <pc:sldMk cId="338645268" sldId="257"/>
            <ac:spMk id="9" creationId="{42A4FC2C-047E-45A5-965D-8E1E3BF09BC6}"/>
          </ac:spMkLst>
        </pc:spChg>
        <pc:picChg chg="mod">
          <ac:chgData name="Victor Matthew" userId="6b89dec8c0580500" providerId="LiveId" clId="{83F3ADA7-B5F8-4782-926C-A79E4FB986F7}" dt="2020-12-16T20:51:33.009" v="120" actId="27614"/>
          <ac:picMkLst>
            <pc:docMk/>
            <pc:sldMk cId="338645268" sldId="257"/>
            <ac:picMk id="4" creationId="{6139B64F-507C-4D7D-BA3E-603D2C465579}"/>
          </ac:picMkLst>
        </pc:picChg>
      </pc:sldChg>
      <pc:sldChg chg="addSp delSp modSp add mod ord setBg">
        <pc:chgData name="Victor Matthew" userId="6b89dec8c0580500" providerId="LiveId" clId="{83F3ADA7-B5F8-4782-926C-A79E4FB986F7}" dt="2020-12-17T22:50:47.727" v="2940"/>
        <pc:sldMkLst>
          <pc:docMk/>
          <pc:sldMk cId="0" sldId="258"/>
        </pc:sldMkLst>
        <pc:spChg chg="mod">
          <ac:chgData name="Victor Matthew" userId="6b89dec8c0580500" providerId="LiveId" clId="{83F3ADA7-B5F8-4782-926C-A79E4FB986F7}" dt="2020-12-17T22:45:02.463" v="2832"/>
          <ac:spMkLst>
            <pc:docMk/>
            <pc:sldMk cId="0" sldId="258"/>
            <ac:spMk id="218" creationId="{00000000-0000-0000-0000-000000000000}"/>
          </ac:spMkLst>
        </pc:spChg>
        <pc:spChg chg="mod">
          <ac:chgData name="Victor Matthew" userId="6b89dec8c0580500" providerId="LiveId" clId="{83F3ADA7-B5F8-4782-926C-A79E4FB986F7}" dt="2020-12-16T21:01:11.787" v="195" actId="121"/>
          <ac:spMkLst>
            <pc:docMk/>
            <pc:sldMk cId="0" sldId="258"/>
            <ac:spMk id="219" creationId="{00000000-0000-0000-0000-000000000000}"/>
          </ac:spMkLst>
        </pc:spChg>
        <pc:picChg chg="del">
          <ac:chgData name="Victor Matthew" userId="6b89dec8c0580500" providerId="LiveId" clId="{83F3ADA7-B5F8-4782-926C-A79E4FB986F7}" dt="2020-12-16T20:52:35.369" v="124" actId="478"/>
          <ac:picMkLst>
            <pc:docMk/>
            <pc:sldMk cId="0" sldId="258"/>
            <ac:picMk id="220" creationId="{00000000-0000-0000-0000-000000000000}"/>
          </ac:picMkLst>
        </pc:picChg>
        <pc:picChg chg="add mod">
          <ac:chgData name="Victor Matthew" userId="6b89dec8c0580500" providerId="LiveId" clId="{83F3ADA7-B5F8-4782-926C-A79E4FB986F7}" dt="2020-12-16T21:01:03.869" v="192" actId="14100"/>
          <ac:picMkLst>
            <pc:docMk/>
            <pc:sldMk cId="0" sldId="258"/>
            <ac:picMk id="2050" creationId="{86082B00-4B92-4C13-A6E0-1DD01CDA15EB}"/>
          </ac:picMkLst>
        </pc:picChg>
      </pc:sldChg>
      <pc:sldChg chg="addSp delSp modSp new mod ord setBg modClrScheme chgLayout">
        <pc:chgData name="Victor Matthew" userId="6b89dec8c0580500" providerId="LiveId" clId="{83F3ADA7-B5F8-4782-926C-A79E4FB986F7}" dt="2020-12-17T22:52:55.222" v="2950"/>
        <pc:sldMkLst>
          <pc:docMk/>
          <pc:sldMk cId="3364917058" sldId="259"/>
        </pc:sldMkLst>
        <pc:spChg chg="del">
          <ac:chgData name="Victor Matthew" userId="6b89dec8c0580500" providerId="LiveId" clId="{83F3ADA7-B5F8-4782-926C-A79E4FB986F7}" dt="2020-12-16T20:59:05.250" v="181" actId="6264"/>
          <ac:spMkLst>
            <pc:docMk/>
            <pc:sldMk cId="3364917058" sldId="259"/>
            <ac:spMk id="2" creationId="{483F87DD-B221-41D2-8AE7-A03B22448324}"/>
          </ac:spMkLst>
        </pc:spChg>
        <pc:spChg chg="del">
          <ac:chgData name="Victor Matthew" userId="6b89dec8c0580500" providerId="LiveId" clId="{83F3ADA7-B5F8-4782-926C-A79E4FB986F7}" dt="2020-12-16T20:59:05.250" v="181" actId="6264"/>
          <ac:spMkLst>
            <pc:docMk/>
            <pc:sldMk cId="3364917058" sldId="259"/>
            <ac:spMk id="3" creationId="{E93135FE-E61C-4343-B63F-D83FB243B355}"/>
          </ac:spMkLst>
        </pc:spChg>
        <pc:spChg chg="add del mod ord">
          <ac:chgData name="Victor Matthew" userId="6b89dec8c0580500" providerId="LiveId" clId="{83F3ADA7-B5F8-4782-926C-A79E4FB986F7}" dt="2020-12-16T21:02:07.656" v="228" actId="700"/>
          <ac:spMkLst>
            <pc:docMk/>
            <pc:sldMk cId="3364917058" sldId="259"/>
            <ac:spMk id="4" creationId="{0532B363-F677-4919-BC8C-8C59B5D387EB}"/>
          </ac:spMkLst>
        </pc:spChg>
        <pc:spChg chg="add del mod ord">
          <ac:chgData name="Victor Matthew" userId="6b89dec8c0580500" providerId="LiveId" clId="{83F3ADA7-B5F8-4782-926C-A79E4FB986F7}" dt="2020-12-16T21:02:07.656" v="228" actId="700"/>
          <ac:spMkLst>
            <pc:docMk/>
            <pc:sldMk cId="3364917058" sldId="259"/>
            <ac:spMk id="5" creationId="{DA447339-2870-47B0-A18B-42A068713CF0}"/>
          </ac:spMkLst>
        </pc:spChg>
        <pc:spChg chg="add del mod ord">
          <ac:chgData name="Victor Matthew" userId="6b89dec8c0580500" providerId="LiveId" clId="{83F3ADA7-B5F8-4782-926C-A79E4FB986F7}" dt="2020-12-16T21:00:01.786" v="185" actId="700"/>
          <ac:spMkLst>
            <pc:docMk/>
            <pc:sldMk cId="3364917058" sldId="259"/>
            <ac:spMk id="6" creationId="{3430B516-0783-4256-8079-17C41DD1079F}"/>
          </ac:spMkLst>
        </pc:spChg>
        <pc:spChg chg="add del mod ord">
          <ac:chgData name="Victor Matthew" userId="6b89dec8c0580500" providerId="LiveId" clId="{83F3ADA7-B5F8-4782-926C-A79E4FB986F7}" dt="2020-12-16T21:00:01.786" v="185" actId="700"/>
          <ac:spMkLst>
            <pc:docMk/>
            <pc:sldMk cId="3364917058" sldId="259"/>
            <ac:spMk id="7" creationId="{4EFCDCD1-7395-4FE8-8AC4-C4E66D7AECA0}"/>
          </ac:spMkLst>
        </pc:spChg>
        <pc:spChg chg="add del mod ord">
          <ac:chgData name="Victor Matthew" userId="6b89dec8c0580500" providerId="LiveId" clId="{83F3ADA7-B5F8-4782-926C-A79E4FB986F7}" dt="2020-12-16T21:02:47.960" v="234" actId="700"/>
          <ac:spMkLst>
            <pc:docMk/>
            <pc:sldMk cId="3364917058" sldId="259"/>
            <ac:spMk id="8" creationId="{87CD30D0-3BF7-4368-BD86-96E5BC4B3E2E}"/>
          </ac:spMkLst>
        </pc:spChg>
        <pc:spChg chg="add del mod ord">
          <ac:chgData name="Victor Matthew" userId="6b89dec8c0580500" providerId="LiveId" clId="{83F3ADA7-B5F8-4782-926C-A79E4FB986F7}" dt="2020-12-16T21:02:47.960" v="234" actId="700"/>
          <ac:spMkLst>
            <pc:docMk/>
            <pc:sldMk cId="3364917058" sldId="259"/>
            <ac:spMk id="9" creationId="{E3108B08-F4A9-4C68-A4D2-C97100B8A570}"/>
          </ac:spMkLst>
        </pc:spChg>
        <pc:spChg chg="add del">
          <ac:chgData name="Victor Matthew" userId="6b89dec8c0580500" providerId="LiveId" clId="{83F3ADA7-B5F8-4782-926C-A79E4FB986F7}" dt="2020-12-16T21:16:04.651" v="275" actId="26606"/>
          <ac:spMkLst>
            <pc:docMk/>
            <pc:sldMk cId="3364917058" sldId="259"/>
            <ac:spMk id="16" creationId="{AB8C311F-7253-4AED-9701-7FC0708C41C7}"/>
          </ac:spMkLst>
        </pc:spChg>
        <pc:spChg chg="add del">
          <ac:chgData name="Victor Matthew" userId="6b89dec8c0580500" providerId="LiveId" clId="{83F3ADA7-B5F8-4782-926C-A79E4FB986F7}" dt="2020-12-16T21:16:04.651" v="275" actId="26606"/>
          <ac:spMkLst>
            <pc:docMk/>
            <pc:sldMk cId="3364917058" sldId="259"/>
            <ac:spMk id="18" creationId="{E2384209-CB15-4CDF-9D31-C44FD9A3F20D}"/>
          </ac:spMkLst>
        </pc:spChg>
        <pc:spChg chg="add del mod">
          <ac:chgData name="Victor Matthew" userId="6b89dec8c0580500" providerId="LiveId" clId="{83F3ADA7-B5F8-4782-926C-A79E4FB986F7}" dt="2020-12-16T21:17:09.338" v="281" actId="478"/>
          <ac:spMkLst>
            <pc:docMk/>
            <pc:sldMk cId="3364917058" sldId="259"/>
            <ac:spMk id="19" creationId="{ECB0648C-3C8F-4E34-A9FA-9B63D57CDA04}"/>
          </ac:spMkLst>
        </pc:spChg>
        <pc:spChg chg="add del">
          <ac:chgData name="Victor Matthew" userId="6b89dec8c0580500" providerId="LiveId" clId="{83F3ADA7-B5F8-4782-926C-A79E4FB986F7}" dt="2020-12-16T21:16:04.651" v="275" actId="26606"/>
          <ac:spMkLst>
            <pc:docMk/>
            <pc:sldMk cId="3364917058" sldId="259"/>
            <ac:spMk id="20" creationId="{2633B3B5-CC90-43F0-8714-D31D1F3F0209}"/>
          </ac:spMkLst>
        </pc:spChg>
        <pc:spChg chg="add del mod">
          <ac:chgData name="Victor Matthew" userId="6b89dec8c0580500" providerId="LiveId" clId="{83F3ADA7-B5F8-4782-926C-A79E4FB986F7}" dt="2020-12-16T21:18:38.561" v="287" actId="478"/>
          <ac:spMkLst>
            <pc:docMk/>
            <pc:sldMk cId="3364917058" sldId="259"/>
            <ac:spMk id="21" creationId="{90A35078-DF3F-40EB-B4C8-A1668FADFC49}"/>
          </ac:spMkLst>
        </pc:spChg>
        <pc:spChg chg="add del">
          <ac:chgData name="Victor Matthew" userId="6b89dec8c0580500" providerId="LiveId" clId="{83F3ADA7-B5F8-4782-926C-A79E4FB986F7}" dt="2020-12-16T21:16:04.651" v="275" actId="26606"/>
          <ac:spMkLst>
            <pc:docMk/>
            <pc:sldMk cId="3364917058" sldId="259"/>
            <ac:spMk id="22" creationId="{A8D57A06-A426-446D-B02C-A2DC6B62E45E}"/>
          </ac:spMkLst>
        </pc:spChg>
        <pc:graphicFrameChg chg="add mod">
          <ac:chgData name="Victor Matthew" userId="6b89dec8c0580500" providerId="LiveId" clId="{83F3ADA7-B5F8-4782-926C-A79E4FB986F7}" dt="2020-12-16T22:20:41.203" v="316" actId="1035"/>
          <ac:graphicFrameMkLst>
            <pc:docMk/>
            <pc:sldMk cId="3364917058" sldId="259"/>
            <ac:graphicFrameMk id="14" creationId="{25E3667A-C295-472D-B724-9A1B27C65EAC}"/>
          </ac:graphicFrameMkLst>
        </pc:graphicFrameChg>
        <pc:picChg chg="add mod">
          <ac:chgData name="Victor Matthew" userId="6b89dec8c0580500" providerId="LiveId" clId="{83F3ADA7-B5F8-4782-926C-A79E4FB986F7}" dt="2020-12-16T22:20:19.452" v="305" actId="14100"/>
          <ac:picMkLst>
            <pc:docMk/>
            <pc:sldMk cId="3364917058" sldId="259"/>
            <ac:picMk id="11" creationId="{DE64013B-10AD-4259-988E-65F171AD781E}"/>
          </ac:picMkLst>
        </pc:picChg>
        <pc:picChg chg="add del">
          <ac:chgData name="Victor Matthew" userId="6b89dec8c0580500" providerId="LiveId" clId="{83F3ADA7-B5F8-4782-926C-A79E4FB986F7}" dt="2020-12-16T21:02:53.560" v="238"/>
          <ac:picMkLst>
            <pc:docMk/>
            <pc:sldMk cId="3364917058" sldId="259"/>
            <ac:picMk id="3074" creationId="{47E777D7-2064-4D85-8B7B-99D86E5229E1}"/>
          </ac:picMkLst>
        </pc:picChg>
        <pc:picChg chg="add del mod">
          <ac:chgData name="Victor Matthew" userId="6b89dec8c0580500" providerId="LiveId" clId="{83F3ADA7-B5F8-4782-926C-A79E4FB986F7}" dt="2020-12-16T21:02:53.280" v="237"/>
          <ac:picMkLst>
            <pc:docMk/>
            <pc:sldMk cId="3364917058" sldId="259"/>
            <ac:picMk id="3076" creationId="{44F5BAAF-1B7C-4ED0-AE6C-9E9A4F88B351}"/>
          </ac:picMkLst>
        </pc:picChg>
      </pc:sldChg>
      <pc:sldChg chg="addSp delSp modSp new mod setBg modClrScheme chgLayout">
        <pc:chgData name="Victor Matthew" userId="6b89dec8c0580500" providerId="LiveId" clId="{83F3ADA7-B5F8-4782-926C-A79E4FB986F7}" dt="2020-12-17T22:46:05.106" v="2851"/>
        <pc:sldMkLst>
          <pc:docMk/>
          <pc:sldMk cId="1409219221" sldId="260"/>
        </pc:sldMkLst>
        <pc:spChg chg="del mod ord">
          <ac:chgData name="Victor Matthew" userId="6b89dec8c0580500" providerId="LiveId" clId="{83F3ADA7-B5F8-4782-926C-A79E4FB986F7}" dt="2020-12-16T21:02:16.331" v="229" actId="700"/>
          <ac:spMkLst>
            <pc:docMk/>
            <pc:sldMk cId="1409219221" sldId="260"/>
            <ac:spMk id="2" creationId="{0A1BFD93-69F7-435A-A66B-F831FD9E8A69}"/>
          </ac:spMkLst>
        </pc:spChg>
        <pc:spChg chg="add del mod ord">
          <ac:chgData name="Victor Matthew" userId="6b89dec8c0580500" providerId="LiveId" clId="{83F3ADA7-B5F8-4782-926C-A79E4FB986F7}" dt="2020-12-17T08:53:26.326" v="1019" actId="700"/>
          <ac:spMkLst>
            <pc:docMk/>
            <pc:sldMk cId="1409219221" sldId="260"/>
            <ac:spMk id="2" creationId="{9BAE23BA-5E94-4F81-A1CB-ADD333746FA8}"/>
          </ac:spMkLst>
        </pc:spChg>
        <pc:spChg chg="del">
          <ac:chgData name="Victor Matthew" userId="6b89dec8c0580500" providerId="LiveId" clId="{83F3ADA7-B5F8-4782-926C-A79E4FB986F7}" dt="2020-12-16T21:02:16.331" v="229" actId="700"/>
          <ac:spMkLst>
            <pc:docMk/>
            <pc:sldMk cId="1409219221" sldId="260"/>
            <ac:spMk id="3" creationId="{4748D978-04A2-4D6A-8E9D-AB62E802CFB8}"/>
          </ac:spMkLst>
        </pc:spChg>
        <pc:spChg chg="add del mod ord">
          <ac:chgData name="Victor Matthew" userId="6b89dec8c0580500" providerId="LiveId" clId="{83F3ADA7-B5F8-4782-926C-A79E4FB986F7}" dt="2020-12-17T08:53:26.326" v="1019" actId="700"/>
          <ac:spMkLst>
            <pc:docMk/>
            <pc:sldMk cId="1409219221" sldId="260"/>
            <ac:spMk id="3" creationId="{C8153D23-FF06-4206-8890-EA7791A919E0}"/>
          </ac:spMkLst>
        </pc:spChg>
        <pc:spChg chg="add mod ord">
          <ac:chgData name="Victor Matthew" userId="6b89dec8c0580500" providerId="LiveId" clId="{83F3ADA7-B5F8-4782-926C-A79E4FB986F7}" dt="2020-12-17T22:33:07.815" v="2583"/>
          <ac:spMkLst>
            <pc:docMk/>
            <pc:sldMk cId="1409219221" sldId="260"/>
            <ac:spMk id="4" creationId="{5CB34BD6-0657-4650-8D4E-3848026DED4C}"/>
          </ac:spMkLst>
        </pc:spChg>
        <pc:spChg chg="add del mod ord">
          <ac:chgData name="Victor Matthew" userId="6b89dec8c0580500" providerId="LiveId" clId="{83F3ADA7-B5F8-4782-926C-A79E4FB986F7}" dt="2020-12-16T22:20:54.489" v="317" actId="700"/>
          <ac:spMkLst>
            <pc:docMk/>
            <pc:sldMk cId="1409219221" sldId="260"/>
            <ac:spMk id="4" creationId="{9862736E-E2EF-40B4-894D-FA568240B153}"/>
          </ac:spMkLst>
        </pc:spChg>
        <pc:spChg chg="add del mod ord">
          <ac:chgData name="Victor Matthew" userId="6b89dec8c0580500" providerId="LiveId" clId="{83F3ADA7-B5F8-4782-926C-A79E4FB986F7}" dt="2020-12-16T22:20:54.489" v="317" actId="700"/>
          <ac:spMkLst>
            <pc:docMk/>
            <pc:sldMk cId="1409219221" sldId="260"/>
            <ac:spMk id="5" creationId="{6930BDA1-D6B4-419D-8113-5461500DC42E}"/>
          </ac:spMkLst>
        </pc:spChg>
        <pc:spChg chg="add del mod ord">
          <ac:chgData name="Victor Matthew" userId="6b89dec8c0580500" providerId="LiveId" clId="{83F3ADA7-B5F8-4782-926C-A79E4FB986F7}" dt="2020-12-17T08:55:00.264" v="1066" actId="478"/>
          <ac:spMkLst>
            <pc:docMk/>
            <pc:sldMk cId="1409219221" sldId="260"/>
            <ac:spMk id="5" creationId="{93C69ADF-4DA9-4BC3-B674-8D8FE9E87AAB}"/>
          </ac:spMkLst>
        </pc:spChg>
        <pc:spChg chg="add del mod">
          <ac:chgData name="Victor Matthew" userId="6b89dec8c0580500" providerId="LiveId" clId="{83F3ADA7-B5F8-4782-926C-A79E4FB986F7}" dt="2020-12-16T22:27:06.284" v="321" actId="22"/>
          <ac:spMkLst>
            <pc:docMk/>
            <pc:sldMk cId="1409219221" sldId="260"/>
            <ac:spMk id="7" creationId="{B375E914-3705-4D2A-AC37-309C194A1213}"/>
          </ac:spMkLst>
        </pc:spChg>
        <pc:spChg chg="add del mod">
          <ac:chgData name="Victor Matthew" userId="6b89dec8c0580500" providerId="LiveId" clId="{83F3ADA7-B5F8-4782-926C-A79E4FB986F7}" dt="2020-12-16T22:27:24.490" v="325" actId="22"/>
          <ac:spMkLst>
            <pc:docMk/>
            <pc:sldMk cId="1409219221" sldId="260"/>
            <ac:spMk id="9" creationId="{FDA897D6-C847-4329-A80C-9A7FD37E893D}"/>
          </ac:spMkLst>
        </pc:spChg>
        <pc:picChg chg="add del">
          <ac:chgData name="Victor Matthew" userId="6b89dec8c0580500" providerId="LiveId" clId="{83F3ADA7-B5F8-4782-926C-A79E4FB986F7}" dt="2020-12-16T22:28:49.172" v="329" actId="22"/>
          <ac:picMkLst>
            <pc:docMk/>
            <pc:sldMk cId="1409219221" sldId="260"/>
            <ac:picMk id="11" creationId="{C355B4E1-0E99-4953-8E48-C8CACFFB58C2}"/>
          </ac:picMkLst>
        </pc:picChg>
        <pc:picChg chg="add del">
          <ac:chgData name="Victor Matthew" userId="6b89dec8c0580500" providerId="LiveId" clId="{83F3ADA7-B5F8-4782-926C-A79E4FB986F7}" dt="2020-12-16T22:28:48.669" v="328" actId="22"/>
          <ac:picMkLst>
            <pc:docMk/>
            <pc:sldMk cId="1409219221" sldId="260"/>
            <ac:picMk id="13" creationId="{3DF579A1-271A-48C7-83B1-0BDA4409A8DA}"/>
          </ac:picMkLst>
        </pc:picChg>
        <pc:picChg chg="add del">
          <ac:chgData name="Victor Matthew" userId="6b89dec8c0580500" providerId="LiveId" clId="{83F3ADA7-B5F8-4782-926C-A79E4FB986F7}" dt="2020-12-16T22:29:23.145" v="333" actId="22"/>
          <ac:picMkLst>
            <pc:docMk/>
            <pc:sldMk cId="1409219221" sldId="260"/>
            <ac:picMk id="15" creationId="{F2EC0BF5-26BC-4256-8959-335E03F5BB3A}"/>
          </ac:picMkLst>
        </pc:picChg>
        <pc:picChg chg="add del">
          <ac:chgData name="Victor Matthew" userId="6b89dec8c0580500" providerId="LiveId" clId="{83F3ADA7-B5F8-4782-926C-A79E4FB986F7}" dt="2020-12-16T22:29:22.785" v="332" actId="22"/>
          <ac:picMkLst>
            <pc:docMk/>
            <pc:sldMk cId="1409219221" sldId="260"/>
            <ac:picMk id="17" creationId="{94FEEA9D-282C-4C49-83F9-AAD7CCE1A75B}"/>
          </ac:picMkLst>
        </pc:picChg>
        <pc:picChg chg="add del mod">
          <ac:chgData name="Victor Matthew" userId="6b89dec8c0580500" providerId="LiveId" clId="{83F3ADA7-B5F8-4782-926C-A79E4FB986F7}" dt="2020-12-16T22:30:30.730" v="337" actId="22"/>
          <ac:picMkLst>
            <pc:docMk/>
            <pc:sldMk cId="1409219221" sldId="260"/>
            <ac:picMk id="19" creationId="{E2302492-9367-4A08-9E2F-084D322F8A32}"/>
          </ac:picMkLst>
        </pc:picChg>
        <pc:picChg chg="add del">
          <ac:chgData name="Victor Matthew" userId="6b89dec8c0580500" providerId="LiveId" clId="{83F3ADA7-B5F8-4782-926C-A79E4FB986F7}" dt="2020-12-16T22:30:43.574" v="343" actId="22"/>
          <ac:picMkLst>
            <pc:docMk/>
            <pc:sldMk cId="1409219221" sldId="260"/>
            <ac:picMk id="21" creationId="{1EEAC0F1-6A89-4C1B-B8C8-0CD8ED096CFF}"/>
          </ac:picMkLst>
        </pc:picChg>
        <pc:picChg chg="add del">
          <ac:chgData name="Victor Matthew" userId="6b89dec8c0580500" providerId="LiveId" clId="{83F3ADA7-B5F8-4782-926C-A79E4FB986F7}" dt="2020-12-16T22:30:43.123" v="342" actId="22"/>
          <ac:picMkLst>
            <pc:docMk/>
            <pc:sldMk cId="1409219221" sldId="260"/>
            <ac:picMk id="23" creationId="{D6F106FD-0503-43EF-96A4-9674876C739D}"/>
          </ac:picMkLst>
        </pc:picChg>
        <pc:picChg chg="add del">
          <ac:chgData name="Victor Matthew" userId="6b89dec8c0580500" providerId="LiveId" clId="{83F3ADA7-B5F8-4782-926C-A79E4FB986F7}" dt="2020-12-16T22:30:42.676" v="341" actId="22"/>
          <ac:picMkLst>
            <pc:docMk/>
            <pc:sldMk cId="1409219221" sldId="260"/>
            <ac:picMk id="25" creationId="{76E9F4F3-9C24-4BFF-AA25-524AEC2E5462}"/>
          </ac:picMkLst>
        </pc:picChg>
        <pc:picChg chg="add del mod">
          <ac:chgData name="Victor Matthew" userId="6b89dec8c0580500" providerId="LiveId" clId="{83F3ADA7-B5F8-4782-926C-A79E4FB986F7}" dt="2020-12-16T23:05:23.479" v="434" actId="478"/>
          <ac:picMkLst>
            <pc:docMk/>
            <pc:sldMk cId="1409219221" sldId="260"/>
            <ac:picMk id="27" creationId="{C494BF00-410E-4350-8623-8E429BF55846}"/>
          </ac:picMkLst>
        </pc:picChg>
        <pc:picChg chg="add del mod">
          <ac:chgData name="Victor Matthew" userId="6b89dec8c0580500" providerId="LiveId" clId="{83F3ADA7-B5F8-4782-926C-A79E4FB986F7}" dt="2020-12-16T23:05:41.150" v="439" actId="478"/>
          <ac:picMkLst>
            <pc:docMk/>
            <pc:sldMk cId="1409219221" sldId="260"/>
            <ac:picMk id="29" creationId="{9213419B-A95C-4FA1-AADC-5FDE8BA2EAE3}"/>
          </ac:picMkLst>
        </pc:picChg>
        <pc:picChg chg="add mod">
          <ac:chgData name="Victor Matthew" userId="6b89dec8c0580500" providerId="LiveId" clId="{83F3ADA7-B5F8-4782-926C-A79E4FB986F7}" dt="2020-12-17T08:54:46.492" v="1065" actId="14100"/>
          <ac:picMkLst>
            <pc:docMk/>
            <pc:sldMk cId="1409219221" sldId="260"/>
            <ac:picMk id="31" creationId="{60FE7CA4-950C-4F78-A58C-04E402DC26CA}"/>
          </ac:picMkLst>
        </pc:picChg>
      </pc:sldChg>
      <pc:sldChg chg="addSp delSp modSp new mod ord setBg modClrScheme chgLayout">
        <pc:chgData name="Victor Matthew" userId="6b89dec8c0580500" providerId="LiveId" clId="{83F3ADA7-B5F8-4782-926C-A79E4FB986F7}" dt="2020-12-17T22:46:05.106" v="2851"/>
        <pc:sldMkLst>
          <pc:docMk/>
          <pc:sldMk cId="3311003021" sldId="261"/>
        </pc:sldMkLst>
        <pc:spChg chg="add mod ord">
          <ac:chgData name="Victor Matthew" userId="6b89dec8c0580500" providerId="LiveId" clId="{83F3ADA7-B5F8-4782-926C-A79E4FB986F7}" dt="2020-12-17T09:15:59.064" v="1349" actId="20577"/>
          <ac:spMkLst>
            <pc:docMk/>
            <pc:sldMk cId="3311003021" sldId="261"/>
            <ac:spMk id="2" creationId="{49E9E38B-8414-4898-928F-7C56FC67E1B2}"/>
          </ac:spMkLst>
        </pc:spChg>
        <pc:spChg chg="del mod ord">
          <ac:chgData name="Victor Matthew" userId="6b89dec8c0580500" providerId="LiveId" clId="{83F3ADA7-B5F8-4782-926C-A79E4FB986F7}" dt="2020-12-16T21:02:21.913" v="230" actId="700"/>
          <ac:spMkLst>
            <pc:docMk/>
            <pc:sldMk cId="3311003021" sldId="261"/>
            <ac:spMk id="2" creationId="{917ADD65-638F-4897-BA6F-042A5FC03181}"/>
          </ac:spMkLst>
        </pc:spChg>
        <pc:spChg chg="add del mod ord">
          <ac:chgData name="Victor Matthew" userId="6b89dec8c0580500" providerId="LiveId" clId="{83F3ADA7-B5F8-4782-926C-A79E4FB986F7}" dt="2020-12-17T09:03:34.149" v="1246" actId="478"/>
          <ac:spMkLst>
            <pc:docMk/>
            <pc:sldMk cId="3311003021" sldId="261"/>
            <ac:spMk id="3" creationId="{895B2091-4506-4403-892B-ABD18306B36A}"/>
          </ac:spMkLst>
        </pc:spChg>
        <pc:spChg chg="del">
          <ac:chgData name="Victor Matthew" userId="6b89dec8c0580500" providerId="LiveId" clId="{83F3ADA7-B5F8-4782-926C-A79E4FB986F7}" dt="2020-12-16T21:02:21.913" v="230" actId="700"/>
          <ac:spMkLst>
            <pc:docMk/>
            <pc:sldMk cId="3311003021" sldId="261"/>
            <ac:spMk id="3" creationId="{DFE5D3A9-5DA6-4DD1-AF43-C1DEB1D74AFC}"/>
          </ac:spMkLst>
        </pc:spChg>
        <pc:spChg chg="add del mod ord">
          <ac:chgData name="Victor Matthew" userId="6b89dec8c0580500" providerId="LiveId" clId="{83F3ADA7-B5F8-4782-926C-A79E4FB986F7}" dt="2020-12-16T22:31:40.085" v="348" actId="700"/>
          <ac:spMkLst>
            <pc:docMk/>
            <pc:sldMk cId="3311003021" sldId="261"/>
            <ac:spMk id="4" creationId="{4A3F8A8B-938D-49FA-B694-111AAD2AAE8B}"/>
          </ac:spMkLst>
        </pc:spChg>
        <pc:spChg chg="add del mod ord">
          <ac:chgData name="Victor Matthew" userId="6b89dec8c0580500" providerId="LiveId" clId="{83F3ADA7-B5F8-4782-926C-A79E4FB986F7}" dt="2020-12-16T22:31:40.085" v="348" actId="700"/>
          <ac:spMkLst>
            <pc:docMk/>
            <pc:sldMk cId="3311003021" sldId="261"/>
            <ac:spMk id="5" creationId="{8311565B-ADE6-45BD-8F43-CF657F733BB7}"/>
          </ac:spMkLst>
        </pc:spChg>
        <pc:picChg chg="add mod">
          <ac:chgData name="Victor Matthew" userId="6b89dec8c0580500" providerId="LiveId" clId="{83F3ADA7-B5F8-4782-926C-A79E4FB986F7}" dt="2020-12-17T20:42:08.128" v="2211" actId="14100"/>
          <ac:picMkLst>
            <pc:docMk/>
            <pc:sldMk cId="3311003021" sldId="261"/>
            <ac:picMk id="4" creationId="{429EB105-C237-4853-B654-E9316A413DBA}"/>
          </ac:picMkLst>
        </pc:picChg>
        <pc:picChg chg="add del mod">
          <ac:chgData name="Victor Matthew" userId="6b89dec8c0580500" providerId="LiveId" clId="{83F3ADA7-B5F8-4782-926C-A79E4FB986F7}" dt="2020-12-17T20:41:47.612" v="2207" actId="478"/>
          <ac:picMkLst>
            <pc:docMk/>
            <pc:sldMk cId="3311003021" sldId="261"/>
            <ac:picMk id="5" creationId="{4B074A01-65A2-49E5-8973-A3687D99B136}"/>
          </ac:picMkLst>
        </pc:picChg>
        <pc:picChg chg="add del mod">
          <ac:chgData name="Victor Matthew" userId="6b89dec8c0580500" providerId="LiveId" clId="{83F3ADA7-B5F8-4782-926C-A79E4FB986F7}" dt="2020-12-16T22:44:18.628" v="352" actId="478"/>
          <ac:picMkLst>
            <pc:docMk/>
            <pc:sldMk cId="3311003021" sldId="261"/>
            <ac:picMk id="7" creationId="{C969C244-C246-46AF-911C-94BE6D97A1FE}"/>
          </ac:picMkLst>
        </pc:picChg>
        <pc:picChg chg="add del mod">
          <ac:chgData name="Victor Matthew" userId="6b89dec8c0580500" providerId="LiveId" clId="{83F3ADA7-B5F8-4782-926C-A79E4FB986F7}" dt="2020-12-16T22:47:41.653" v="360" actId="478"/>
          <ac:picMkLst>
            <pc:docMk/>
            <pc:sldMk cId="3311003021" sldId="261"/>
            <ac:picMk id="9" creationId="{229D9053-8D46-417C-A6AD-74ADA90AA38A}"/>
          </ac:picMkLst>
        </pc:picChg>
        <pc:picChg chg="add del mod">
          <ac:chgData name="Victor Matthew" userId="6b89dec8c0580500" providerId="LiveId" clId="{83F3ADA7-B5F8-4782-926C-A79E4FB986F7}" dt="2020-12-16T23:11:49.795" v="448" actId="478"/>
          <ac:picMkLst>
            <pc:docMk/>
            <pc:sldMk cId="3311003021" sldId="261"/>
            <ac:picMk id="11" creationId="{90FDB912-3DA5-4357-A406-CA5359E62D24}"/>
          </ac:picMkLst>
        </pc:picChg>
        <pc:picChg chg="add del mod">
          <ac:chgData name="Victor Matthew" userId="6b89dec8c0580500" providerId="LiveId" clId="{83F3ADA7-B5F8-4782-926C-A79E4FB986F7}" dt="2020-12-17T10:13:16.437" v="1377" actId="478"/>
          <ac:picMkLst>
            <pc:docMk/>
            <pc:sldMk cId="3311003021" sldId="261"/>
            <ac:picMk id="13" creationId="{586AB1C8-11B0-48F4-A75C-A7AB2AB2B948}"/>
          </ac:picMkLst>
        </pc:picChg>
      </pc:sldChg>
      <pc:sldChg chg="addSp delSp modSp new mod setBg modClrScheme chgLayout">
        <pc:chgData name="Victor Matthew" userId="6b89dec8c0580500" providerId="LiveId" clId="{83F3ADA7-B5F8-4782-926C-A79E4FB986F7}" dt="2020-12-17T22:51:42.911" v="2946" actId="14100"/>
        <pc:sldMkLst>
          <pc:docMk/>
          <pc:sldMk cId="3732729013" sldId="262"/>
        </pc:sldMkLst>
        <pc:spChg chg="del">
          <ac:chgData name="Victor Matthew" userId="6b89dec8c0580500" providerId="LiveId" clId="{83F3ADA7-B5F8-4782-926C-A79E4FB986F7}" dt="2020-12-16T22:55:09.983" v="376" actId="700"/>
          <ac:spMkLst>
            <pc:docMk/>
            <pc:sldMk cId="3732729013" sldId="262"/>
            <ac:spMk id="2" creationId="{BC17BC50-18B5-4C57-9B1A-2A7BDF91BAE1}"/>
          </ac:spMkLst>
        </pc:spChg>
        <pc:spChg chg="del">
          <ac:chgData name="Victor Matthew" userId="6b89dec8c0580500" providerId="LiveId" clId="{83F3ADA7-B5F8-4782-926C-A79E4FB986F7}" dt="2020-12-16T22:55:09.983" v="376" actId="700"/>
          <ac:spMkLst>
            <pc:docMk/>
            <pc:sldMk cId="3732729013" sldId="262"/>
            <ac:spMk id="3" creationId="{3B39CAE5-BCC7-40AA-AF79-FF519FCF6133}"/>
          </ac:spMkLst>
        </pc:spChg>
        <pc:picChg chg="add mod">
          <ac:chgData name="Victor Matthew" userId="6b89dec8c0580500" providerId="LiveId" clId="{83F3ADA7-B5F8-4782-926C-A79E4FB986F7}" dt="2020-12-17T22:51:42.911" v="2946" actId="14100"/>
          <ac:picMkLst>
            <pc:docMk/>
            <pc:sldMk cId="3732729013" sldId="262"/>
            <ac:picMk id="3" creationId="{792D41D2-4C79-4545-B10C-DF9DB775260B}"/>
          </ac:picMkLst>
        </pc:picChg>
        <pc:picChg chg="add del mod">
          <ac:chgData name="Victor Matthew" userId="6b89dec8c0580500" providerId="LiveId" clId="{83F3ADA7-B5F8-4782-926C-A79E4FB986F7}" dt="2020-12-16T22:57:33.239" v="383" actId="478"/>
          <ac:picMkLst>
            <pc:docMk/>
            <pc:sldMk cId="3732729013" sldId="262"/>
            <ac:picMk id="5" creationId="{B9CEF256-B381-4859-A829-1332D04F9505}"/>
          </ac:picMkLst>
        </pc:picChg>
        <pc:picChg chg="add del mod">
          <ac:chgData name="Victor Matthew" userId="6b89dec8c0580500" providerId="LiveId" clId="{83F3ADA7-B5F8-4782-926C-A79E4FB986F7}" dt="2020-12-16T23:00:31.341" v="387" actId="478"/>
          <ac:picMkLst>
            <pc:docMk/>
            <pc:sldMk cId="3732729013" sldId="262"/>
            <ac:picMk id="7" creationId="{F504C255-533A-43DB-80D1-98AA49A21E4D}"/>
          </ac:picMkLst>
        </pc:picChg>
        <pc:picChg chg="add del mod">
          <ac:chgData name="Victor Matthew" userId="6b89dec8c0580500" providerId="LiveId" clId="{83F3ADA7-B5F8-4782-926C-A79E4FB986F7}" dt="2020-12-16T23:01:09.361" v="420" actId="478"/>
          <ac:picMkLst>
            <pc:docMk/>
            <pc:sldMk cId="3732729013" sldId="262"/>
            <ac:picMk id="9" creationId="{89E62519-6E78-4805-80F9-2352D1520CF5}"/>
          </ac:picMkLst>
        </pc:picChg>
        <pc:picChg chg="add del mod">
          <ac:chgData name="Victor Matthew" userId="6b89dec8c0580500" providerId="LiveId" clId="{83F3ADA7-B5F8-4782-926C-A79E4FB986F7}" dt="2020-12-17T22:18:52.305" v="2220" actId="478"/>
          <ac:picMkLst>
            <pc:docMk/>
            <pc:sldMk cId="3732729013" sldId="262"/>
            <ac:picMk id="11" creationId="{D07A2589-0150-458D-83B2-CCB0E4F24466}"/>
          </ac:picMkLst>
        </pc:picChg>
      </pc:sldChg>
      <pc:sldChg chg="addSp delSp modSp new mod setBg modClrScheme chgLayout">
        <pc:chgData name="Victor Matthew" userId="6b89dec8c0580500" providerId="LiveId" clId="{83F3ADA7-B5F8-4782-926C-A79E4FB986F7}" dt="2020-12-17T22:56:35.167" v="2986"/>
        <pc:sldMkLst>
          <pc:docMk/>
          <pc:sldMk cId="342638371" sldId="263"/>
        </pc:sldMkLst>
        <pc:spChg chg="del">
          <ac:chgData name="Victor Matthew" userId="6b89dec8c0580500" providerId="LiveId" clId="{83F3ADA7-B5F8-4782-926C-A79E4FB986F7}" dt="2020-12-16T22:49:05.112" v="371" actId="700"/>
          <ac:spMkLst>
            <pc:docMk/>
            <pc:sldMk cId="342638371" sldId="263"/>
            <ac:spMk id="2" creationId="{1833FC9B-49F0-4B54-A50C-FB3AC5D018E7}"/>
          </ac:spMkLst>
        </pc:spChg>
        <pc:spChg chg="del">
          <ac:chgData name="Victor Matthew" userId="6b89dec8c0580500" providerId="LiveId" clId="{83F3ADA7-B5F8-4782-926C-A79E4FB986F7}" dt="2020-12-16T22:49:05.112" v="371" actId="700"/>
          <ac:spMkLst>
            <pc:docMk/>
            <pc:sldMk cId="342638371" sldId="263"/>
            <ac:spMk id="3" creationId="{B27BD72E-1261-4AFF-9B60-4C25F33495CA}"/>
          </ac:spMkLst>
        </pc:spChg>
        <pc:picChg chg="add del mod">
          <ac:chgData name="Victor Matthew" userId="6b89dec8c0580500" providerId="LiveId" clId="{83F3ADA7-B5F8-4782-926C-A79E4FB986F7}" dt="2020-12-16T23:12:33.225" v="453" actId="478"/>
          <ac:picMkLst>
            <pc:docMk/>
            <pc:sldMk cId="342638371" sldId="263"/>
            <ac:picMk id="5" creationId="{332A6B51-6384-436B-A86E-5CFCC3CD4532}"/>
          </ac:picMkLst>
        </pc:picChg>
        <pc:picChg chg="add mod">
          <ac:chgData name="Victor Matthew" userId="6b89dec8c0580500" providerId="LiveId" clId="{83F3ADA7-B5F8-4782-926C-A79E4FB986F7}" dt="2020-12-17T22:51:23.348" v="2942" actId="1038"/>
          <ac:picMkLst>
            <pc:docMk/>
            <pc:sldMk cId="342638371" sldId="263"/>
            <ac:picMk id="7" creationId="{8C0EA9AE-DEFA-4C92-BE35-BE5596AD8133}"/>
          </ac:picMkLst>
        </pc:picChg>
      </pc:sldChg>
      <pc:sldChg chg="addSp delSp modSp new mod ord setBg modClrScheme chgLayout">
        <pc:chgData name="Victor Matthew" userId="6b89dec8c0580500" providerId="LiveId" clId="{83F3ADA7-B5F8-4782-926C-A79E4FB986F7}" dt="2020-12-17T22:46:05.106" v="2851"/>
        <pc:sldMkLst>
          <pc:docMk/>
          <pc:sldMk cId="610776132" sldId="264"/>
        </pc:sldMkLst>
        <pc:spChg chg="del">
          <ac:chgData name="Victor Matthew" userId="6b89dec8c0580500" providerId="LiveId" clId="{83F3ADA7-B5F8-4782-926C-A79E4FB986F7}" dt="2020-12-16T22:47:12.700" v="359" actId="700"/>
          <ac:spMkLst>
            <pc:docMk/>
            <pc:sldMk cId="610776132" sldId="264"/>
            <ac:spMk id="2" creationId="{5A18E1FD-ED92-4F2D-8B76-1B980B2935C1}"/>
          </ac:spMkLst>
        </pc:spChg>
        <pc:spChg chg="add mod ord">
          <ac:chgData name="Victor Matthew" userId="6b89dec8c0580500" providerId="LiveId" clId="{83F3ADA7-B5F8-4782-926C-A79E4FB986F7}" dt="2020-12-17T08:57:45.942" v="1143" actId="122"/>
          <ac:spMkLst>
            <pc:docMk/>
            <pc:sldMk cId="610776132" sldId="264"/>
            <ac:spMk id="2" creationId="{877FBEFE-550E-4BAA-B3B5-7CFC27C4C728}"/>
          </ac:spMkLst>
        </pc:spChg>
        <pc:spChg chg="del">
          <ac:chgData name="Victor Matthew" userId="6b89dec8c0580500" providerId="LiveId" clId="{83F3ADA7-B5F8-4782-926C-A79E4FB986F7}" dt="2020-12-16T22:47:12.700" v="359" actId="700"/>
          <ac:spMkLst>
            <pc:docMk/>
            <pc:sldMk cId="610776132" sldId="264"/>
            <ac:spMk id="3" creationId="{8A3FC91F-0F37-4387-BDE7-3BD19210D0A2}"/>
          </ac:spMkLst>
        </pc:spChg>
        <pc:spChg chg="add del mod ord">
          <ac:chgData name="Victor Matthew" userId="6b89dec8c0580500" providerId="LiveId" clId="{83F3ADA7-B5F8-4782-926C-A79E4FB986F7}" dt="2020-12-17T08:57:59.147" v="1144" actId="478"/>
          <ac:spMkLst>
            <pc:docMk/>
            <pc:sldMk cId="610776132" sldId="264"/>
            <ac:spMk id="3" creationId="{D8310D6F-128A-455E-BA8F-BAE4BDEEC9BF}"/>
          </ac:spMkLst>
        </pc:spChg>
        <pc:picChg chg="add mod">
          <ac:chgData name="Victor Matthew" userId="6b89dec8c0580500" providerId="LiveId" clId="{83F3ADA7-B5F8-4782-926C-A79E4FB986F7}" dt="2020-12-17T20:40:28.869" v="2206" actId="14100"/>
          <ac:picMkLst>
            <pc:docMk/>
            <pc:sldMk cId="610776132" sldId="264"/>
            <ac:picMk id="4" creationId="{3135D4F1-EFAE-4005-9217-512CA486BF68}"/>
          </ac:picMkLst>
        </pc:picChg>
        <pc:picChg chg="add del mod">
          <ac:chgData name="Victor Matthew" userId="6b89dec8c0580500" providerId="LiveId" clId="{83F3ADA7-B5F8-4782-926C-A79E4FB986F7}" dt="2020-12-17T20:40:05.933" v="2204" actId="478"/>
          <ac:picMkLst>
            <pc:docMk/>
            <pc:sldMk cId="610776132" sldId="264"/>
            <ac:picMk id="5" creationId="{8A312FA8-DCFE-4BA1-AA05-82CAC5F3275E}"/>
          </ac:picMkLst>
        </pc:picChg>
        <pc:picChg chg="add del mod">
          <ac:chgData name="Victor Matthew" userId="6b89dec8c0580500" providerId="LiveId" clId="{83F3ADA7-B5F8-4782-926C-A79E4FB986F7}" dt="2020-12-16T23:11:18.066" v="443" actId="478"/>
          <ac:picMkLst>
            <pc:docMk/>
            <pc:sldMk cId="610776132" sldId="264"/>
            <ac:picMk id="5" creationId="{D7D57518-3862-4126-80F3-2ED414853A6C}"/>
          </ac:picMkLst>
        </pc:picChg>
        <pc:picChg chg="add del mod">
          <ac:chgData name="Victor Matthew" userId="6b89dec8c0580500" providerId="LiveId" clId="{83F3ADA7-B5F8-4782-926C-A79E4FB986F7}" dt="2020-12-17T10:12:17.715" v="1373" actId="478"/>
          <ac:picMkLst>
            <pc:docMk/>
            <pc:sldMk cId="610776132" sldId="264"/>
            <ac:picMk id="7" creationId="{7A4C15F5-866B-47CF-B12E-A292CA11F161}"/>
          </ac:picMkLst>
        </pc:picChg>
      </pc:sldChg>
      <pc:sldChg chg="addSp delSp modSp new mod setBg modClrScheme chgLayout">
        <pc:chgData name="Victor Matthew" userId="6b89dec8c0580500" providerId="LiveId" clId="{83F3ADA7-B5F8-4782-926C-A79E4FB986F7}" dt="2020-12-17T22:50:04.136" v="2934"/>
        <pc:sldMkLst>
          <pc:docMk/>
          <pc:sldMk cId="2880107782" sldId="265"/>
        </pc:sldMkLst>
        <pc:spChg chg="add del mod ord">
          <ac:chgData name="Victor Matthew" userId="6b89dec8c0580500" providerId="LiveId" clId="{83F3ADA7-B5F8-4782-926C-A79E4FB986F7}" dt="2020-12-17T08:47:43.095" v="930" actId="700"/>
          <ac:spMkLst>
            <pc:docMk/>
            <pc:sldMk cId="2880107782" sldId="265"/>
            <ac:spMk id="2" creationId="{F10E99D7-F7EA-4428-996F-1F8D2E3E7E99}"/>
          </ac:spMkLst>
        </pc:spChg>
        <pc:spChg chg="add del mod ord">
          <ac:chgData name="Victor Matthew" userId="6b89dec8c0580500" providerId="LiveId" clId="{83F3ADA7-B5F8-4782-926C-A79E4FB986F7}" dt="2020-12-17T08:47:43.095" v="930" actId="700"/>
          <ac:spMkLst>
            <pc:docMk/>
            <pc:sldMk cId="2880107782" sldId="265"/>
            <ac:spMk id="4" creationId="{56F098F4-6A28-48F5-8178-58A4E6171636}"/>
          </ac:spMkLst>
        </pc:spChg>
        <pc:spChg chg="add mod ord">
          <ac:chgData name="Victor Matthew" userId="6b89dec8c0580500" providerId="LiveId" clId="{83F3ADA7-B5F8-4782-926C-A79E4FB986F7}" dt="2020-12-17T08:50:51.657" v="1016" actId="1076"/>
          <ac:spMkLst>
            <pc:docMk/>
            <pc:sldMk cId="2880107782" sldId="265"/>
            <ac:spMk id="5" creationId="{97BEA532-5F6D-438B-8E23-36A48D0F0E24}"/>
          </ac:spMkLst>
        </pc:spChg>
        <pc:spChg chg="add del mod ord">
          <ac:chgData name="Victor Matthew" userId="6b89dec8c0580500" providerId="LiveId" clId="{83F3ADA7-B5F8-4782-926C-A79E4FB986F7}" dt="2020-12-17T08:48:47.104" v="944" actId="478"/>
          <ac:spMkLst>
            <pc:docMk/>
            <pc:sldMk cId="2880107782" sldId="265"/>
            <ac:spMk id="6" creationId="{7C089019-B86C-4B86-8435-423F482E6A67}"/>
          </ac:spMkLst>
        </pc:spChg>
        <pc:picChg chg="add del">
          <ac:chgData name="Victor Matthew" userId="6b89dec8c0580500" providerId="LiveId" clId="{83F3ADA7-B5F8-4782-926C-A79E4FB986F7}" dt="2020-12-17T20:31:54.840" v="2178" actId="22"/>
          <ac:picMkLst>
            <pc:docMk/>
            <pc:sldMk cId="2880107782" sldId="265"/>
            <ac:picMk id="3" creationId="{4F99DF68-0532-459D-A465-EE1AAB7C4CDA}"/>
          </ac:picMkLst>
        </pc:picChg>
        <pc:picChg chg="add del mod">
          <ac:chgData name="Victor Matthew" userId="6b89dec8c0580500" providerId="LiveId" clId="{83F3ADA7-B5F8-4782-926C-A79E4FB986F7}" dt="2020-12-17T09:58:17.635" v="1369" actId="478"/>
          <ac:picMkLst>
            <pc:docMk/>
            <pc:sldMk cId="2880107782" sldId="265"/>
            <ac:picMk id="3" creationId="{D9C347F6-25A6-43D1-96B6-8E603D797535}"/>
          </ac:picMkLst>
        </pc:picChg>
        <pc:picChg chg="add del">
          <ac:chgData name="Victor Matthew" userId="6b89dec8c0580500" providerId="LiveId" clId="{83F3ADA7-B5F8-4782-926C-A79E4FB986F7}" dt="2020-12-17T20:31:54.075" v="2177" actId="22"/>
          <ac:picMkLst>
            <pc:docMk/>
            <pc:sldMk cId="2880107782" sldId="265"/>
            <ac:picMk id="6" creationId="{8CBFF727-5F2A-4FCB-9ABD-1E9331090460}"/>
          </ac:picMkLst>
        </pc:picChg>
        <pc:picChg chg="add del mod">
          <ac:chgData name="Victor Matthew" userId="6b89dec8c0580500" providerId="LiveId" clId="{83F3ADA7-B5F8-4782-926C-A79E4FB986F7}" dt="2020-12-17T20:31:35.705" v="2174" actId="478"/>
          <ac:picMkLst>
            <pc:docMk/>
            <pc:sldMk cId="2880107782" sldId="265"/>
            <ac:picMk id="8" creationId="{18F77F8B-54BC-454B-8DAB-5624B5E5D162}"/>
          </ac:picMkLst>
        </pc:picChg>
        <pc:picChg chg="add del">
          <ac:chgData name="Victor Matthew" userId="6b89dec8c0580500" providerId="LiveId" clId="{83F3ADA7-B5F8-4782-926C-A79E4FB986F7}" dt="2020-12-17T20:32:20.031" v="2180" actId="478"/>
          <ac:picMkLst>
            <pc:docMk/>
            <pc:sldMk cId="2880107782" sldId="265"/>
            <ac:picMk id="9" creationId="{46DD03F6-C4E6-439C-B6FC-A0718D9790D0}"/>
          </ac:picMkLst>
        </pc:picChg>
        <pc:picChg chg="add del mod">
          <ac:chgData name="Victor Matthew" userId="6b89dec8c0580500" providerId="LiveId" clId="{83F3ADA7-B5F8-4782-926C-A79E4FB986F7}" dt="2020-12-17T20:34:48.036" v="2188" actId="478"/>
          <ac:picMkLst>
            <pc:docMk/>
            <pc:sldMk cId="2880107782" sldId="265"/>
            <ac:picMk id="11" creationId="{2618DF8E-4F7D-420F-929A-19F0ED3D2A7D}"/>
          </ac:picMkLst>
        </pc:picChg>
        <pc:picChg chg="add del mod">
          <ac:chgData name="Victor Matthew" userId="6b89dec8c0580500" providerId="LiveId" clId="{83F3ADA7-B5F8-4782-926C-A79E4FB986F7}" dt="2020-12-17T20:37:29.839" v="2198" actId="478"/>
          <ac:picMkLst>
            <pc:docMk/>
            <pc:sldMk cId="2880107782" sldId="265"/>
            <ac:picMk id="13" creationId="{EBF6A34F-7F55-444B-AE72-DDD6FD28EC55}"/>
          </ac:picMkLst>
        </pc:picChg>
        <pc:picChg chg="add mod">
          <ac:chgData name="Victor Matthew" userId="6b89dec8c0580500" providerId="LiveId" clId="{83F3ADA7-B5F8-4782-926C-A79E4FB986F7}" dt="2020-12-17T22:48:06.964" v="2883" actId="1036"/>
          <ac:picMkLst>
            <pc:docMk/>
            <pc:sldMk cId="2880107782" sldId="265"/>
            <ac:picMk id="15" creationId="{BE8D4A0A-AD8C-4909-AF92-5A01FE8C572C}"/>
          </ac:picMkLst>
        </pc:picChg>
      </pc:sldChg>
      <pc:sldChg chg="modSp add del mod setBg">
        <pc:chgData name="Victor Matthew" userId="6b89dec8c0580500" providerId="LiveId" clId="{83F3ADA7-B5F8-4782-926C-A79E4FB986F7}" dt="2020-12-17T22:46:05.106" v="2851"/>
        <pc:sldMkLst>
          <pc:docMk/>
          <pc:sldMk cId="2118301474" sldId="266"/>
        </pc:sldMkLst>
        <pc:picChg chg="add del">
          <ac:chgData name="Victor Matthew" userId="6b89dec8c0580500" providerId="LiveId" clId="{83F3ADA7-B5F8-4782-926C-A79E4FB986F7}" dt="2020-12-16T23:17:11.665" v="461" actId="478"/>
          <ac:picMkLst>
            <pc:docMk/>
            <pc:sldMk cId="2118301474" sldId="266"/>
            <ac:picMk id="3" creationId="{EB1C88BA-F3F0-46BC-9D8D-CBE21A126FBC}"/>
          </ac:picMkLst>
        </pc:picChg>
        <pc:picChg chg="mod">
          <ac:chgData name="Victor Matthew" userId="6b89dec8c0580500" providerId="LiveId" clId="{83F3ADA7-B5F8-4782-926C-A79E4FB986F7}" dt="2020-12-17T09:21:01.385" v="1368" actId="1076"/>
          <ac:picMkLst>
            <pc:docMk/>
            <pc:sldMk cId="2118301474" sldId="266"/>
            <ac:picMk id="5" creationId="{CC87C0F3-F818-406B-AB2A-8742C0F68A4E}"/>
          </ac:picMkLst>
        </pc:picChg>
      </pc:sldChg>
      <pc:sldChg chg="addSp delSp modSp add del mod setBg">
        <pc:chgData name="Victor Matthew" userId="6b89dec8c0580500" providerId="LiveId" clId="{83F3ADA7-B5F8-4782-926C-A79E4FB986F7}" dt="2020-12-17T22:46:05.106" v="2851"/>
        <pc:sldMkLst>
          <pc:docMk/>
          <pc:sldMk cId="514767219" sldId="267"/>
        </pc:sldMkLst>
        <pc:picChg chg="add mod">
          <ac:chgData name="Victor Matthew" userId="6b89dec8c0580500" providerId="LiveId" clId="{83F3ADA7-B5F8-4782-926C-A79E4FB986F7}" dt="2020-12-17T20:35:50.970" v="2196" actId="14100"/>
          <ac:picMkLst>
            <pc:docMk/>
            <pc:sldMk cId="514767219" sldId="267"/>
            <ac:picMk id="3" creationId="{32B35179-64E0-4EBE-AA82-26BB500B5F2D}"/>
          </ac:picMkLst>
        </pc:picChg>
        <pc:picChg chg="del mod">
          <ac:chgData name="Victor Matthew" userId="6b89dec8c0580500" providerId="LiveId" clId="{83F3ADA7-B5F8-4782-926C-A79E4FB986F7}" dt="2020-12-17T11:25:59.186" v="2130" actId="478"/>
          <ac:picMkLst>
            <pc:docMk/>
            <pc:sldMk cId="514767219" sldId="267"/>
            <ac:picMk id="3" creationId="{FF9F1624-562A-4139-A9D5-B4693566F770}"/>
          </ac:picMkLst>
        </pc:picChg>
        <pc:picChg chg="add del mod">
          <ac:chgData name="Victor Matthew" userId="6b89dec8c0580500" providerId="LiveId" clId="{83F3ADA7-B5F8-4782-926C-A79E4FB986F7}" dt="2020-12-17T20:35:06.372" v="2189" actId="478"/>
          <ac:picMkLst>
            <pc:docMk/>
            <pc:sldMk cId="514767219" sldId="267"/>
            <ac:picMk id="4" creationId="{91A4CEBB-6859-4342-8BE8-882ED4D84F8A}"/>
          </ac:picMkLst>
        </pc:picChg>
      </pc:sldChg>
      <pc:sldChg chg="addSp delSp modSp new del mod modClrScheme chgLayout">
        <pc:chgData name="Victor Matthew" userId="6b89dec8c0580500" providerId="LiveId" clId="{83F3ADA7-B5F8-4782-926C-A79E4FB986F7}" dt="2020-12-17T08:34:18.057" v="789" actId="2696"/>
        <pc:sldMkLst>
          <pc:docMk/>
          <pc:sldMk cId="1421704419" sldId="268"/>
        </pc:sldMkLst>
        <pc:spChg chg="add">
          <ac:chgData name="Victor Matthew" userId="6b89dec8c0580500" providerId="LiveId" clId="{83F3ADA7-B5F8-4782-926C-A79E4FB986F7}" dt="2020-12-17T08:26:00.878" v="477" actId="22"/>
          <ac:spMkLst>
            <pc:docMk/>
            <pc:sldMk cId="1421704419" sldId="268"/>
            <ac:spMk id="3" creationId="{4CF3169A-50C2-4BA0-BA12-898C4A834CF5}"/>
          </ac:spMkLst>
        </pc:spChg>
        <pc:spChg chg="add">
          <ac:chgData name="Victor Matthew" userId="6b89dec8c0580500" providerId="LiveId" clId="{83F3ADA7-B5F8-4782-926C-A79E4FB986F7}" dt="2020-12-17T08:26:03.010" v="478" actId="22"/>
          <ac:spMkLst>
            <pc:docMk/>
            <pc:sldMk cId="1421704419" sldId="268"/>
            <ac:spMk id="5" creationId="{6FC88A53-9611-4F04-889F-8474CADD5EBC}"/>
          </ac:spMkLst>
        </pc:spChg>
        <pc:spChg chg="add del mod">
          <ac:chgData name="Victor Matthew" userId="6b89dec8c0580500" providerId="LiveId" clId="{83F3ADA7-B5F8-4782-926C-A79E4FB986F7}" dt="2020-12-17T08:31:29.643" v="617" actId="478"/>
          <ac:spMkLst>
            <pc:docMk/>
            <pc:sldMk cId="1421704419" sldId="268"/>
            <ac:spMk id="7" creationId="{FA8B8FDF-D88D-444A-A2BD-06EAA2181A35}"/>
          </ac:spMkLst>
        </pc:spChg>
        <pc:spChg chg="add del mod">
          <ac:chgData name="Victor Matthew" userId="6b89dec8c0580500" providerId="LiveId" clId="{83F3ADA7-B5F8-4782-926C-A79E4FB986F7}" dt="2020-12-17T08:28:01.583" v="527" actId="478"/>
          <ac:spMkLst>
            <pc:docMk/>
            <pc:sldMk cId="1421704419" sldId="268"/>
            <ac:spMk id="9" creationId="{F8ED1AF7-064A-4D4C-B655-9E764B909579}"/>
          </ac:spMkLst>
        </pc:spChg>
        <pc:spChg chg="add mod">
          <ac:chgData name="Victor Matthew" userId="6b89dec8c0580500" providerId="LiveId" clId="{83F3ADA7-B5F8-4782-926C-A79E4FB986F7}" dt="2020-12-17T08:31:47.980" v="620" actId="14100"/>
          <ac:spMkLst>
            <pc:docMk/>
            <pc:sldMk cId="1421704419" sldId="268"/>
            <ac:spMk id="11" creationId="{89EF451F-8790-460F-B5DD-C49D30FC745E}"/>
          </ac:spMkLst>
        </pc:spChg>
        <pc:spChg chg="add mod ord">
          <ac:chgData name="Victor Matthew" userId="6b89dec8c0580500" providerId="LiveId" clId="{83F3ADA7-B5F8-4782-926C-A79E4FB986F7}" dt="2020-12-17T08:32:12.712" v="628" actId="20577"/>
          <ac:spMkLst>
            <pc:docMk/>
            <pc:sldMk cId="1421704419" sldId="268"/>
            <ac:spMk id="12" creationId="{002CB3D4-3421-4F69-977D-694144D509C4}"/>
          </ac:spMkLst>
        </pc:spChg>
        <pc:spChg chg="add mod ord">
          <ac:chgData name="Victor Matthew" userId="6b89dec8c0580500" providerId="LiveId" clId="{83F3ADA7-B5F8-4782-926C-A79E4FB986F7}" dt="2020-12-17T08:33:34.775" v="783" actId="20577"/>
          <ac:spMkLst>
            <pc:docMk/>
            <pc:sldMk cId="1421704419" sldId="268"/>
            <ac:spMk id="13" creationId="{869104E9-DA6A-4007-B705-E55EF3F04DAE}"/>
          </ac:spMkLst>
        </pc:spChg>
      </pc:sldChg>
      <pc:sldChg chg="addSp delSp modSp new mod setBg setClrOvrMap">
        <pc:chgData name="Victor Matthew" userId="6b89dec8c0580500" providerId="LiveId" clId="{83F3ADA7-B5F8-4782-926C-A79E4FB986F7}" dt="2020-12-17T22:46:05.106" v="2851"/>
        <pc:sldMkLst>
          <pc:docMk/>
          <pc:sldMk cId="255810612" sldId="269"/>
        </pc:sldMkLst>
        <pc:spChg chg="mod">
          <ac:chgData name="Victor Matthew" userId="6b89dec8c0580500" providerId="LiveId" clId="{83F3ADA7-B5F8-4782-926C-A79E4FB986F7}" dt="2020-12-17T22:40:19.716" v="2774" actId="14100"/>
          <ac:spMkLst>
            <pc:docMk/>
            <pc:sldMk cId="255810612" sldId="269"/>
            <ac:spMk id="2" creationId="{27D37BBF-336C-4A5B-9C82-C0705DAFA477}"/>
          </ac:spMkLst>
        </pc:spChg>
        <pc:spChg chg="mod">
          <ac:chgData name="Victor Matthew" userId="6b89dec8c0580500" providerId="LiveId" clId="{83F3ADA7-B5F8-4782-926C-A79E4FB986F7}" dt="2020-12-17T22:45:02.463" v="2832"/>
          <ac:spMkLst>
            <pc:docMk/>
            <pc:sldMk cId="255810612" sldId="269"/>
            <ac:spMk id="3" creationId="{C1500605-276B-432B-9465-8E15D9FC04F6}"/>
          </ac:spMkLst>
        </pc:spChg>
        <pc:spChg chg="add del">
          <ac:chgData name="Victor Matthew" userId="6b89dec8c0580500" providerId="LiveId" clId="{83F3ADA7-B5F8-4782-926C-A79E4FB986F7}" dt="2020-12-17T22:35:43.205" v="2593" actId="26606"/>
          <ac:spMkLst>
            <pc:docMk/>
            <pc:sldMk cId="255810612" sldId="269"/>
            <ac:spMk id="5" creationId="{09588DA8-065E-4F6F-8EFD-43104AB2E0CF}"/>
          </ac:spMkLst>
        </pc:spChg>
        <pc:spChg chg="add del">
          <ac:chgData name="Victor Matthew" userId="6b89dec8c0580500" providerId="LiveId" clId="{83F3ADA7-B5F8-4782-926C-A79E4FB986F7}" dt="2020-12-17T22:35:43.205" v="2593" actId="26606"/>
          <ac:spMkLst>
            <pc:docMk/>
            <pc:sldMk cId="255810612" sldId="269"/>
            <ac:spMk id="6" creationId="{C4285719-470E-454C-AF62-8323075F1F5B}"/>
          </ac:spMkLst>
        </pc:spChg>
        <pc:spChg chg="add del">
          <ac:chgData name="Victor Matthew" userId="6b89dec8c0580500" providerId="LiveId" clId="{83F3ADA7-B5F8-4782-926C-A79E4FB986F7}" dt="2020-12-17T22:34:50.876" v="2588" actId="26606"/>
          <ac:spMkLst>
            <pc:docMk/>
            <pc:sldMk cId="255810612" sldId="269"/>
            <ac:spMk id="8" creationId="{39E4C68A-A4A9-48A4-9FF2-D2896B1EA01F}"/>
          </ac:spMkLst>
        </pc:spChg>
        <pc:spChg chg="add del">
          <ac:chgData name="Victor Matthew" userId="6b89dec8c0580500" providerId="LiveId" clId="{83F3ADA7-B5F8-4782-926C-A79E4FB986F7}" dt="2020-12-17T22:34:50.876" v="2588" actId="26606"/>
          <ac:spMkLst>
            <pc:docMk/>
            <pc:sldMk cId="255810612" sldId="269"/>
            <ac:spMk id="10" creationId="{E2B9AEA5-52CB-49A6-AF8A-33502F291B91}"/>
          </ac:spMkLst>
        </pc:spChg>
        <pc:spChg chg="add del">
          <ac:chgData name="Victor Matthew" userId="6b89dec8c0580500" providerId="LiveId" clId="{83F3ADA7-B5F8-4782-926C-A79E4FB986F7}" dt="2020-12-17T22:35:43.205" v="2593" actId="26606"/>
          <ac:spMkLst>
            <pc:docMk/>
            <pc:sldMk cId="255810612" sldId="269"/>
            <ac:spMk id="12" creationId="{CD9FE4EF-C4D8-49A0-B2FF-81D8DB7D8A24}"/>
          </ac:spMkLst>
        </pc:spChg>
        <pc:spChg chg="add del">
          <ac:chgData name="Victor Matthew" userId="6b89dec8c0580500" providerId="LiveId" clId="{83F3ADA7-B5F8-4782-926C-A79E4FB986F7}" dt="2020-12-17T22:35:43.205" v="2593" actId="26606"/>
          <ac:spMkLst>
            <pc:docMk/>
            <pc:sldMk cId="255810612" sldId="269"/>
            <ac:spMk id="14" creationId="{4300840D-0A0B-4512-BACA-B439D5B9C57C}"/>
          </ac:spMkLst>
        </pc:spChg>
        <pc:spChg chg="add del">
          <ac:chgData name="Victor Matthew" userId="6b89dec8c0580500" providerId="LiveId" clId="{83F3ADA7-B5F8-4782-926C-A79E4FB986F7}" dt="2020-12-17T22:35:43.205" v="2593" actId="26606"/>
          <ac:spMkLst>
            <pc:docMk/>
            <pc:sldMk cId="255810612" sldId="269"/>
            <ac:spMk id="16" creationId="{D2B78728-A580-49A7-84F9-6EF6F583ADE0}"/>
          </ac:spMkLst>
        </pc:spChg>
        <pc:spChg chg="add del">
          <ac:chgData name="Victor Matthew" userId="6b89dec8c0580500" providerId="LiveId" clId="{83F3ADA7-B5F8-4782-926C-A79E4FB986F7}" dt="2020-12-17T22:35:43.205" v="2593" actId="26606"/>
          <ac:spMkLst>
            <pc:docMk/>
            <pc:sldMk cId="255810612" sldId="269"/>
            <ac:spMk id="18" creationId="{38FAA1A1-D861-433F-88FA-1E9D6FD31D11}"/>
          </ac:spMkLst>
        </pc:spChg>
        <pc:spChg chg="add del">
          <ac:chgData name="Victor Matthew" userId="6b89dec8c0580500" providerId="LiveId" clId="{83F3ADA7-B5F8-4782-926C-A79E4FB986F7}" dt="2020-12-17T22:35:43.205" v="2593" actId="26606"/>
          <ac:spMkLst>
            <pc:docMk/>
            <pc:sldMk cId="255810612" sldId="269"/>
            <ac:spMk id="20" creationId="{8D71EDA1-87BF-4D5D-AB79-F346FD19278A}"/>
          </ac:spMkLst>
        </pc:spChg>
      </pc:sldChg>
      <pc:sldChg chg="addSp delSp modSp new mod setBg modClrScheme chgLayout">
        <pc:chgData name="Victor Matthew" userId="6b89dec8c0580500" providerId="LiveId" clId="{83F3ADA7-B5F8-4782-926C-A79E4FB986F7}" dt="2020-12-18T09:18:55.783" v="3087" actId="20577"/>
        <pc:sldMkLst>
          <pc:docMk/>
          <pc:sldMk cId="1465268417" sldId="270"/>
        </pc:sldMkLst>
        <pc:spChg chg="add del mod">
          <ac:chgData name="Victor Matthew" userId="6b89dec8c0580500" providerId="LiveId" clId="{83F3ADA7-B5F8-4782-926C-A79E4FB986F7}" dt="2020-12-17T10:16:25.020" v="1399" actId="700"/>
          <ac:spMkLst>
            <pc:docMk/>
            <pc:sldMk cId="1465268417" sldId="270"/>
            <ac:spMk id="2" creationId="{CC6E7083-5D43-45DB-A7AE-A7D4F752C70B}"/>
          </ac:spMkLst>
        </pc:spChg>
        <pc:spChg chg="add del mod">
          <ac:chgData name="Victor Matthew" userId="6b89dec8c0580500" providerId="LiveId" clId="{83F3ADA7-B5F8-4782-926C-A79E4FB986F7}" dt="2020-12-17T10:16:25.020" v="1399" actId="700"/>
          <ac:spMkLst>
            <pc:docMk/>
            <pc:sldMk cId="1465268417" sldId="270"/>
            <ac:spMk id="3" creationId="{A7C3352D-4430-4861-91E8-CE9DD7266329}"/>
          </ac:spMkLst>
        </pc:spChg>
        <pc:spChg chg="add del">
          <ac:chgData name="Victor Matthew" userId="6b89dec8c0580500" providerId="LiveId" clId="{83F3ADA7-B5F8-4782-926C-A79E4FB986F7}" dt="2020-12-17T10:16:32.678" v="1401" actId="22"/>
          <ac:spMkLst>
            <pc:docMk/>
            <pc:sldMk cId="1465268417" sldId="270"/>
            <ac:spMk id="5" creationId="{A89D200E-BFFC-4966-BED9-4C3AE07E1161}"/>
          </ac:spMkLst>
        </pc:spChg>
        <pc:spChg chg="add mod ord">
          <ac:chgData name="Victor Matthew" userId="6b89dec8c0580500" providerId="LiveId" clId="{83F3ADA7-B5F8-4782-926C-A79E4FB986F7}" dt="2020-12-18T09:10:32.803" v="3041" actId="20577"/>
          <ac:spMkLst>
            <pc:docMk/>
            <pc:sldMk cId="1465268417" sldId="270"/>
            <ac:spMk id="6" creationId="{576323FC-6FD2-4867-8259-4D8FC73E0D07}"/>
          </ac:spMkLst>
        </pc:spChg>
        <pc:spChg chg="add del mod ord">
          <ac:chgData name="Victor Matthew" userId="6b89dec8c0580500" providerId="LiveId" clId="{83F3ADA7-B5F8-4782-926C-A79E4FB986F7}" dt="2020-12-17T11:21:22.698" v="2112" actId="478"/>
          <ac:spMkLst>
            <pc:docMk/>
            <pc:sldMk cId="1465268417" sldId="270"/>
            <ac:spMk id="7" creationId="{0582FFD7-52F1-42C7-9549-F549013C09C6}"/>
          </ac:spMkLst>
        </pc:spChg>
        <pc:spChg chg="add mod ord">
          <ac:chgData name="Victor Matthew" userId="6b89dec8c0580500" providerId="LiveId" clId="{83F3ADA7-B5F8-4782-926C-A79E4FB986F7}" dt="2020-12-18T09:18:55.783" v="3087" actId="20577"/>
          <ac:spMkLst>
            <pc:docMk/>
            <pc:sldMk cId="1465268417" sldId="270"/>
            <ac:spMk id="8" creationId="{4D58FF72-3A93-4C2B-A036-6A592BCB6744}"/>
          </ac:spMkLst>
        </pc:spChg>
        <pc:spChg chg="add del mod">
          <ac:chgData name="Victor Matthew" userId="6b89dec8c0580500" providerId="LiveId" clId="{83F3ADA7-B5F8-4782-926C-A79E4FB986F7}" dt="2020-12-17T10:25:22.740" v="1494" actId="700"/>
          <ac:spMkLst>
            <pc:docMk/>
            <pc:sldMk cId="1465268417" sldId="270"/>
            <ac:spMk id="9" creationId="{7B2358E7-C853-447C-91BF-96BFA711C890}"/>
          </ac:spMkLst>
        </pc:spChg>
        <pc:spChg chg="add del mod ord">
          <ac:chgData name="Victor Matthew" userId="6b89dec8c0580500" providerId="LiveId" clId="{83F3ADA7-B5F8-4782-926C-A79E4FB986F7}" dt="2020-12-17T10:25:22.740" v="1494" actId="700"/>
          <ac:spMkLst>
            <pc:docMk/>
            <pc:sldMk cId="1465268417" sldId="270"/>
            <ac:spMk id="10" creationId="{064D2E51-4927-4DC6-8503-9989D06122B8}"/>
          </ac:spMkLst>
        </pc:spChg>
        <pc:spChg chg="add del mod">
          <ac:chgData name="Victor Matthew" userId="6b89dec8c0580500" providerId="LiveId" clId="{83F3ADA7-B5F8-4782-926C-A79E4FB986F7}" dt="2020-12-17T11:21:26.144" v="2114" actId="478"/>
          <ac:spMkLst>
            <pc:docMk/>
            <pc:sldMk cId="1465268417" sldId="270"/>
            <ac:spMk id="12" creationId="{D4E792AF-5C9E-4D50-8214-EA3000D3BB80}"/>
          </ac:spMkLst>
        </pc:spChg>
      </pc:sldChg>
      <pc:sldChg chg="addSp delSp modSp new mod setBg modClrScheme chgLayout">
        <pc:chgData name="Victor Matthew" userId="6b89dec8c0580500" providerId="LiveId" clId="{83F3ADA7-B5F8-4782-926C-A79E4FB986F7}" dt="2020-12-17T22:46:05.106" v="2851"/>
        <pc:sldMkLst>
          <pc:docMk/>
          <pc:sldMk cId="3376285878" sldId="271"/>
        </pc:sldMkLst>
        <pc:spChg chg="del">
          <ac:chgData name="Victor Matthew" userId="6b89dec8c0580500" providerId="LiveId" clId="{83F3ADA7-B5F8-4782-926C-A79E4FB986F7}" dt="2020-12-17T22:14:59.467" v="2213" actId="700"/>
          <ac:spMkLst>
            <pc:docMk/>
            <pc:sldMk cId="3376285878" sldId="271"/>
            <ac:spMk id="2" creationId="{11A3F045-7F3F-44BF-831E-3A08AB35E6C9}"/>
          </ac:spMkLst>
        </pc:spChg>
        <pc:spChg chg="del">
          <ac:chgData name="Victor Matthew" userId="6b89dec8c0580500" providerId="LiveId" clId="{83F3ADA7-B5F8-4782-926C-A79E4FB986F7}" dt="2020-12-17T22:14:59.467" v="2213" actId="700"/>
          <ac:spMkLst>
            <pc:docMk/>
            <pc:sldMk cId="3376285878" sldId="271"/>
            <ac:spMk id="3" creationId="{BF854FBC-D33A-42AB-8BD2-CF1F4B807C24}"/>
          </ac:spMkLst>
        </pc:spChg>
        <pc:picChg chg="add del">
          <ac:chgData name="Victor Matthew" userId="6b89dec8c0580500" providerId="LiveId" clId="{83F3ADA7-B5F8-4782-926C-A79E4FB986F7}" dt="2020-12-17T22:15:18.827" v="2215" actId="478"/>
          <ac:picMkLst>
            <pc:docMk/>
            <pc:sldMk cId="3376285878" sldId="271"/>
            <ac:picMk id="5" creationId="{3E97F564-EC2E-43AF-9939-FE05CC95E9BF}"/>
          </ac:picMkLst>
        </pc:picChg>
        <pc:picChg chg="add del mod">
          <ac:chgData name="Victor Matthew" userId="6b89dec8c0580500" providerId="LiveId" clId="{83F3ADA7-B5F8-4782-926C-A79E4FB986F7}" dt="2020-12-17T22:15:56.144" v="2218" actId="478"/>
          <ac:picMkLst>
            <pc:docMk/>
            <pc:sldMk cId="3376285878" sldId="271"/>
            <ac:picMk id="7" creationId="{0BD6BD6B-F80C-44BA-9721-C8FAB7837E21}"/>
          </ac:picMkLst>
        </pc:picChg>
        <pc:picChg chg="add">
          <ac:chgData name="Victor Matthew" userId="6b89dec8c0580500" providerId="LiveId" clId="{83F3ADA7-B5F8-4782-926C-A79E4FB986F7}" dt="2020-12-17T22:17:01.301" v="2219" actId="22"/>
          <ac:picMkLst>
            <pc:docMk/>
            <pc:sldMk cId="3376285878" sldId="271"/>
            <ac:picMk id="9" creationId="{01334DAC-C59B-4BF9-A057-668039B573C2}"/>
          </ac:picMkLst>
        </pc:picChg>
      </pc:sldChg>
      <pc:sldMasterChg chg="modSldLayout">
        <pc:chgData name="Victor Matthew" userId="6b89dec8c0580500" providerId="LiveId" clId="{83F3ADA7-B5F8-4782-926C-A79E4FB986F7}" dt="2020-12-17T15:04:21.693" v="2138"/>
        <pc:sldMasterMkLst>
          <pc:docMk/>
          <pc:sldMasterMk cId="221432710" sldId="2147483661"/>
        </pc:sldMasterMkLst>
        <pc:sldLayoutChg chg="delSp">
          <pc:chgData name="Victor Matthew" userId="6b89dec8c0580500" providerId="LiveId" clId="{83F3ADA7-B5F8-4782-926C-A79E4FB986F7}" dt="2020-12-17T15:04:21.693" v="2138"/>
          <pc:sldLayoutMkLst>
            <pc:docMk/>
            <pc:sldMasterMk cId="221432710" sldId="2147483661"/>
            <pc:sldLayoutMk cId="2033383379" sldId="2147483678"/>
          </pc:sldLayoutMkLst>
          <pc:picChg chg="del">
            <ac:chgData name="Victor Matthew" userId="6b89dec8c0580500" providerId="LiveId" clId="{83F3ADA7-B5F8-4782-926C-A79E4FB986F7}" dt="2020-12-17T15:04:21.693" v="2138"/>
            <ac:picMkLst>
              <pc:docMk/>
              <pc:sldMasterMk cId="221432710" sldId="2147483661"/>
              <pc:sldLayoutMk cId="2033383379" sldId="2147483678"/>
              <ac:picMk id="13" creationId="{00000000-0000-0000-0000-000000000000}"/>
            </ac:picMkLst>
          </pc:picChg>
        </pc:sldLayoutChg>
      </pc:sldMasterChg>
      <pc:sldMasterChg chg="setBg modSldLayout">
        <pc:chgData name="Victor Matthew" userId="6b89dec8c0580500" providerId="LiveId" clId="{83F3ADA7-B5F8-4782-926C-A79E4FB986F7}" dt="2020-12-17T22:55:55.341" v="2984"/>
        <pc:sldMasterMkLst>
          <pc:docMk/>
          <pc:sldMasterMk cId="1344156452" sldId="2147483874"/>
        </pc:sldMasterMkLst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2204972898" sldId="2147483875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702648901" sldId="2147483876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3468909104" sldId="2147483877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1684683739" sldId="2147483878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1818502277" sldId="2147483879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149703342" sldId="2147483880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187626532" sldId="2147483881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2989675714" sldId="2147483882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2207126809" sldId="2147483883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1694441609" sldId="2147483884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826354890" sldId="2147483885"/>
          </pc:sldLayoutMkLst>
        </pc:sldLayoutChg>
        <pc:sldLayoutChg chg="setBg">
          <pc:chgData name="Victor Matthew" userId="6b89dec8c0580500" providerId="LiveId" clId="{83F3ADA7-B5F8-4782-926C-A79E4FB986F7}" dt="2020-12-17T22:55:55.341" v="2984"/>
          <pc:sldLayoutMkLst>
            <pc:docMk/>
            <pc:sldMasterMk cId="1344156452" sldId="2147483874"/>
            <pc:sldLayoutMk cId="2498102014" sldId="21474838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951D1-DDFA-4B12-BEFC-0342BFA146AE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C7F8-E850-40AC-8353-2CDD4C88BC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5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3EBE-8313-4CDC-A2DF-4472A81C4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FA657-7B4B-4BD9-A4C5-B1FCF68BB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E20F-77D3-4863-8216-388E1A2F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50A6-73DA-46FB-BA4F-11713278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FF3B-09EA-4B35-9D40-323D609F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97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F1C2-BF0C-4FE2-BC29-1FDE8083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AA790-6997-41EE-9D1D-B97C3425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784E-035B-4545-AA6B-FB51B2FE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C842-1D6B-42F8-A66A-81DA1C0D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B0DF-CBAD-4C9E-82FD-866DFA06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44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5382-F0DF-4C1A-B7D4-C73F07322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5E2D5-6A4E-4720-BF24-17FAF37F2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9A595-1B46-40A4-B3CD-E2DAC2F7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72ABE-A4B4-4237-871F-54F1E893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D928-EB09-45CA-8818-5DB73F70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5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opening style slide" type="title">
  <p:cSld name="Lesson opening sty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2612733" y="5232633"/>
            <a:ext cx="521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 idx="2"/>
          </p:nvPr>
        </p:nvSpPr>
        <p:spPr>
          <a:xfrm>
            <a:off x="2612735" y="43787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400"/>
              <a:buFont typeface="Roboto Slab"/>
              <a:buNone/>
              <a:defRPr sz="4533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81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67E0-1E09-4DE7-8AFD-5FE9C211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CB6A-7C6F-462E-827E-4103E4BD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51D5-719E-4B18-9DAB-FDBD4AC6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0E18-D249-4D8A-B291-8AF7FF9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013C-BD46-4197-9123-0CAAD112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64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0F4F-019D-41C1-91D7-C6EA0217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6F62A-AE68-42AC-86E0-BF3ECA79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2AE77-9CE4-441F-8C1F-25934CE4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3085-EB4D-4F48-8020-B12B7867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68DE3-9988-45EB-8C39-4DEAA3C2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9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7648-670F-4BC1-A175-4FCDF247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D4EE-3DA8-4E7D-96C7-154ED6B5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56E4B-F8BC-4C24-B0C4-558B55BC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8431-5C98-44B0-8071-0B7E9ED4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4D938-B6AE-4BFC-A2F8-4C8E29E7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205F5-4993-419A-A0F5-21D17E3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68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E3D8-B103-45FE-A34A-4DA5CD15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3B53F-441A-479C-8735-DD47AF16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0E5A3-412A-480C-AD3D-DE8164937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AD50F-8BD8-4F64-B909-1781F5DD3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811D-E010-4DB9-A6CB-C228B092B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12B9F-4A80-4A84-A1F1-BF5EECA2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6D5A5-85EC-49E6-B5B7-AF8B3946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82455-9298-423D-823C-CD47F697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0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CA52-C67C-4065-89F8-E1615DFF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333CA-1554-4E7B-9769-D4C81656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0FAAD-2A0E-4B39-BEC9-7E74CBD0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04056-E88B-43FB-A9BA-65167D68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A8FFF-D09D-4E62-A5C5-05BE9789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3103E-A643-4C6D-99D4-CB6F7325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A4586-F020-4087-B845-86744190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2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0337-4F42-470A-A908-90FD1035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21AD-BF61-4774-8429-90B1C61CB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83E10-9090-47F2-83EB-D3F7490EE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68931-6F02-4409-B88F-B5ACB06D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97E3D-2692-4EF5-911C-50F6AFA9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5143-1A3E-42F5-8E3F-FCDD5D94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67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44D5-1D76-4C8B-A012-A225A49A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04BEA-7E68-4E79-8C52-A29FFCDDA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13E4F-4D44-4A3B-8CF6-58F016B8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35144-F542-40EE-BEB7-4027F986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306B6-A84D-44F2-B4EF-A8F0A22D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2DE6-6054-4519-AA53-99FF9687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12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D82A4-A5EF-400E-8EAA-0326AD03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3ABB0-8909-45B4-941D-972150BE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EC82-B119-43A1-981D-CB40DBE1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369F-5D5D-4C9F-ACB8-CFCC4023E0FC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1E28-B056-4DF8-9BFB-62AD00917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1846-878D-4ED5-A65D-238571D7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15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gomonov/new-york-city-airbnb-open-data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DATA ANALYTICS | IRONHACK</a:t>
            </a:r>
            <a:br>
              <a:rPr lang="en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     December, 2020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1"/>
          <p:cNvSpPr txBox="1">
            <a:spLocks noGrp="1"/>
          </p:cNvSpPr>
          <p:nvPr>
            <p:ph type="title" idx="2"/>
          </p:nvPr>
        </p:nvSpPr>
        <p:spPr>
          <a:xfrm>
            <a:off x="433642" y="1390304"/>
            <a:ext cx="9374400" cy="16789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/>
            <a:r>
              <a:rPr lang="en-US" i="0" u="none" strike="noStrike" dirty="0">
                <a:solidFill>
                  <a:srgbClr val="66CCFF"/>
                </a:solidFill>
                <a:effectLst/>
                <a:latin typeface="Oswald"/>
              </a:rPr>
              <a:t>Mapping and Exploring Airbnb Listings    in New York City (2019)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				</a:t>
            </a:r>
            <a:br>
              <a:rPr lang="en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						          </a:t>
            </a:r>
            <a:r>
              <a:rPr lang="en" sz="2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Victor Matthew</a:t>
            </a:r>
            <a:endParaRPr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Airbnb accommodation privacy 'breached' through online 'glitch'">
            <a:extLst>
              <a:ext uri="{FF2B5EF4-FFF2-40B4-BE49-F238E27FC236}">
                <a16:creationId xmlns:a16="http://schemas.microsoft.com/office/drawing/2014/main" id="{86082B00-4B92-4C13-A6E0-1DD01CDA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4" y="4195333"/>
            <a:ext cx="3857625" cy="204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2D41D2-4C79-4545-B10C-DF9DB775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88551"/>
            <a:ext cx="8629650" cy="59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C87C0F3-F818-406B-AB2A-8742C0F6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174712"/>
            <a:ext cx="11620501" cy="65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0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2B35179-64E0-4EBE-AA82-26BB500B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399"/>
            <a:ext cx="11372849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6323FC-6FD2-4867-8259-4D8FC73E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Conclysions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de-DE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8FF72-3A93-4C2B-A036-6A592BCB6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37129"/>
            <a:ext cx="10260107" cy="4655748"/>
          </a:xfrm>
        </p:spPr>
        <p:txBody>
          <a:bodyPr>
            <a:normAutofit fontScale="92500" lnSpcReduction="10000"/>
          </a:bodyPr>
          <a:lstStyle/>
          <a:p>
            <a:endParaRPr lang="en-US" sz="1800" b="0" i="0" u="none" strike="noStrike" dirty="0">
              <a:solidFill>
                <a:srgbClr val="980000"/>
              </a:solidFill>
              <a:effectLst/>
              <a:latin typeface="Oswald"/>
            </a:endParaRPr>
          </a:p>
          <a:p>
            <a:pPr algn="just"/>
            <a:r>
              <a:rPr lang="en-US" sz="3000" dirty="0">
                <a:solidFill>
                  <a:srgbClr val="980000"/>
                </a:solidFill>
                <a:latin typeface="Oswald"/>
              </a:rPr>
              <a:t>Manhattan has the most expensive listing</a:t>
            </a:r>
            <a:endParaRPr lang="en-US" sz="3000" dirty="0">
              <a:solidFill>
                <a:srgbClr val="C00000"/>
              </a:solidFill>
              <a:latin typeface="Oswald"/>
            </a:endParaRPr>
          </a:p>
          <a:p>
            <a:pPr algn="just"/>
            <a:r>
              <a:rPr lang="en-US" sz="3000" b="0" i="0" u="none" strike="noStrike" dirty="0">
                <a:solidFill>
                  <a:srgbClr val="980000"/>
                </a:solidFill>
                <a:effectLst/>
                <a:latin typeface="Oswald"/>
              </a:rPr>
              <a:t>The busiest hosts have properties across the 5 </a:t>
            </a:r>
            <a:r>
              <a:rPr lang="en-US" sz="3000" b="0" i="0" u="none" strike="noStrike" dirty="0" err="1">
                <a:solidFill>
                  <a:srgbClr val="980000"/>
                </a:solidFill>
                <a:effectLst/>
                <a:latin typeface="Oswald"/>
              </a:rPr>
              <a:t>neighbourhood</a:t>
            </a:r>
            <a:r>
              <a:rPr lang="en-US" sz="3000" b="0" i="0" u="none" strike="noStrike" dirty="0">
                <a:solidFill>
                  <a:srgbClr val="980000"/>
                </a:solidFill>
                <a:effectLst/>
                <a:latin typeface="Oswald"/>
              </a:rPr>
              <a:t> groups </a:t>
            </a:r>
          </a:p>
          <a:p>
            <a:pPr algn="just"/>
            <a:r>
              <a:rPr lang="en-US" sz="3000" b="0" i="0" u="none" strike="noStrike" dirty="0">
                <a:solidFill>
                  <a:srgbClr val="980000"/>
                </a:solidFill>
                <a:effectLst/>
                <a:latin typeface="Oswald"/>
              </a:rPr>
              <a:t>The readily available hosts are most likely operating a business.</a:t>
            </a:r>
          </a:p>
          <a:p>
            <a:pPr algn="just"/>
            <a:endParaRPr lang="de-DE" sz="3000" dirty="0">
              <a:latin typeface="Oswald"/>
            </a:endParaRPr>
          </a:p>
          <a:p>
            <a:pPr marL="0" indent="0" algn="just">
              <a:buNone/>
            </a:pPr>
            <a:r>
              <a:rPr lang="de-DE" sz="3000" b="1" dirty="0">
                <a:latin typeface="Oswald"/>
              </a:rPr>
              <a:t> Scope for future improvements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de-DE" sz="3000" dirty="0">
                <a:latin typeface="Oswald"/>
              </a:rPr>
              <a:t>Include coordinates for the neighbourhoods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de-DE" sz="3000" dirty="0">
                <a:latin typeface="Oswald"/>
              </a:rPr>
              <a:t>Use NLP to highlight the most used words for advertisement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de-DE" sz="2400" dirty="0">
              <a:latin typeface="Oswald"/>
            </a:endParaRPr>
          </a:p>
          <a:p>
            <a:pPr marL="0" indent="0" algn="just">
              <a:buNone/>
            </a:pPr>
            <a:r>
              <a:rPr lang="en-US" sz="2400" b="1" dirty="0">
                <a:latin typeface="Oswald"/>
              </a:rPr>
              <a:t>Data source</a:t>
            </a:r>
            <a:r>
              <a:rPr lang="de-DE" sz="2400" dirty="0">
                <a:latin typeface="Oswald"/>
              </a:rPr>
              <a:t>: </a:t>
            </a:r>
            <a:r>
              <a:rPr lang="de-DE" sz="1600" b="0" i="0" u="none" strike="noStrike" dirty="0">
                <a:effectLst/>
                <a:latin typeface="-apple-system"/>
                <a:hlinkClick r:id="rId2"/>
              </a:rPr>
              <a:t>https://www.kaggle.com/dgomonov/new-york-city-airbnb-open-data</a:t>
            </a:r>
            <a:endParaRPr lang="en-US" sz="2400" dirty="0"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6526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39B64F-507C-4D7D-BA3E-603D2C465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7BBF-336C-4A5B-9C82-C0705DAF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87500"/>
          </a:xfrm>
        </p:spPr>
        <p:txBody>
          <a:bodyPr>
            <a:normAutofit/>
          </a:bodyPr>
          <a:lstStyle/>
          <a:p>
            <a:b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de-DE" sz="4800" b="0" i="0" dirty="0">
                <a:solidFill>
                  <a:srgbClr val="C00000"/>
                </a:solidFill>
                <a:effectLst/>
                <a:latin typeface="Helvetica Neue"/>
              </a:rPr>
              <a:t>48884</a:t>
            </a:r>
            <a:r>
              <a:rPr lang="en-US" sz="4800" dirty="0">
                <a:solidFill>
                  <a:srgbClr val="C00000"/>
                </a:solidFill>
                <a:latin typeface="Oswald"/>
              </a:rPr>
              <a:t> Airbnb Listings </a:t>
            </a:r>
            <a:r>
              <a:rPr lang="en-US" sz="48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 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0605-276B-432B-9465-8E15D9FC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000" dirty="0"/>
              <a:t>  </a:t>
            </a:r>
            <a:r>
              <a:rPr lang="en-GB" sz="4000" b="1" dirty="0"/>
              <a:t>Research questions:</a:t>
            </a:r>
          </a:p>
          <a:p>
            <a:r>
              <a:rPr lang="en-GB" sz="4000" dirty="0"/>
              <a:t>Does Manhattan have the highest traffic</a:t>
            </a:r>
            <a:r>
              <a:rPr lang="de-DE" sz="4000" dirty="0"/>
              <a:t>?</a:t>
            </a:r>
          </a:p>
          <a:p>
            <a:r>
              <a:rPr lang="de-DE" sz="4000" dirty="0"/>
              <a:t>Who are the busiest hosts?</a:t>
            </a:r>
          </a:p>
          <a:p>
            <a:r>
              <a:rPr lang="de-DE" sz="4000" dirty="0"/>
              <a:t>What insights can we get from the room prices, room availability, reviews.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10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BEA532-5F6D-438B-8E23-36A48D0F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6" y="-230818"/>
            <a:ext cx="11423713" cy="1477624"/>
          </a:xfrm>
        </p:spPr>
        <p:txBody>
          <a:bodyPr>
            <a:normAutofit/>
          </a:bodyPr>
          <a:lstStyle/>
          <a:p>
            <a:pPr algn="just"/>
            <a:r>
              <a:rPr lang="de-DE" sz="4000" b="1" dirty="0"/>
              <a:t>Distribution of Listings in 5 Neighbourhood groups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8D4A0A-AD8C-4909-AF92-5A01FE8C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866776"/>
            <a:ext cx="11038041" cy="55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DE64013B-10AD-4259-988E-65F171AD7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67347"/>
            <a:ext cx="11372850" cy="5813857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5E3667A-C295-472D-B724-9A1B27C65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914083"/>
              </p:ext>
            </p:extLst>
          </p:nvPr>
        </p:nvGraphicFramePr>
        <p:xfrm>
          <a:off x="9440262" y="6233324"/>
          <a:ext cx="1639070" cy="59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16840" imgH="392040" progId="Package">
                  <p:embed/>
                </p:oleObj>
              </mc:Choice>
              <mc:Fallback>
                <p:oleObj name="Packager Shell Object" showAsIcon="1" r:id="rId3" imgW="816840" imgH="392040" progId="Packag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5E3667A-C295-472D-B724-9A1B27C65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0262" y="6233324"/>
                        <a:ext cx="1639070" cy="590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91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334DAC-C59B-4BF9-A057-668039B5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491235"/>
            <a:ext cx="9388654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8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0FE7CA4-950C-4F78-A58C-04E402DC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012055"/>
            <a:ext cx="10696575" cy="53547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B34BD6-0657-4650-8D4E-3848026D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43"/>
            <a:ext cx="10515600" cy="790111"/>
          </a:xfrm>
        </p:spPr>
        <p:txBody>
          <a:bodyPr/>
          <a:lstStyle/>
          <a:p>
            <a:pPr algn="ctr"/>
            <a:r>
              <a:rPr lang="de-DE" b="1" dirty="0"/>
              <a:t>Room prices are higher in Manhattan </a:t>
            </a:r>
          </a:p>
        </p:txBody>
      </p:sp>
    </p:spTree>
    <p:extLst>
      <p:ext uri="{BB962C8B-B14F-4D97-AF65-F5344CB8AC3E}">
        <p14:creationId xmlns:p14="http://schemas.microsoft.com/office/powerpoint/2010/main" val="140921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BEFE-550E-4BAA-B3B5-7CFC27C4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65126"/>
            <a:ext cx="118872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Top 10 hosts mostly have properties in all locations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5D4F1-EFAE-4005-9217-512CA486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6" y="982768"/>
            <a:ext cx="10707028" cy="54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E38B-8414-4898-928F-7C56FC67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05" y="427270"/>
            <a:ext cx="11287589" cy="1081934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Higher availability reduces the chances of getting a  place by residents</a:t>
            </a:r>
            <a:br>
              <a:rPr lang="de-DE" b="1" dirty="0"/>
            </a:br>
            <a:r>
              <a:rPr lang="de-DE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B105-C237-4853-B654-E9316A41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6" y="1228725"/>
            <a:ext cx="10707028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0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0EA9AE-DEFA-4C92-BE35-BE5596AD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708424"/>
            <a:ext cx="9886950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168</Words>
  <Application>Microsoft Office PowerPoint</Application>
  <PresentationFormat>Widescreen</PresentationFormat>
  <Paragraphs>23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Helvetica Neue</vt:lpstr>
      <vt:lpstr>Montserrat</vt:lpstr>
      <vt:lpstr>Oswald</vt:lpstr>
      <vt:lpstr>Roboto</vt:lpstr>
      <vt:lpstr>Roboto Medium</vt:lpstr>
      <vt:lpstr>Roboto Slab</vt:lpstr>
      <vt:lpstr>Wingdings</vt:lpstr>
      <vt:lpstr>Office Theme</vt:lpstr>
      <vt:lpstr>Package</vt:lpstr>
      <vt:lpstr>DATA ANALYTICS | IRONHACK       December, 2020</vt:lpstr>
      <vt:lpstr> 48884 Airbnb Listings  </vt:lpstr>
      <vt:lpstr>Distribution of Listings in 5 Neighbourhood groups</vt:lpstr>
      <vt:lpstr>PowerPoint Presentation</vt:lpstr>
      <vt:lpstr>PowerPoint Presentation</vt:lpstr>
      <vt:lpstr>Room prices are higher in Manhattan </vt:lpstr>
      <vt:lpstr>Top 10 hosts mostly have properties in all locations </vt:lpstr>
      <vt:lpstr>Higher availability reduces the chances of getting a  place by residents  </vt:lpstr>
      <vt:lpstr>PowerPoint Presentation</vt:lpstr>
      <vt:lpstr>PowerPoint Presentation</vt:lpstr>
      <vt:lpstr>PowerPoint Presentation</vt:lpstr>
      <vt:lpstr>PowerPoint Presentation</vt:lpstr>
      <vt:lpstr>Conclysions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| IRONHACK</dc:title>
  <dc:creator>victor matthew</dc:creator>
  <cp:lastModifiedBy>victor matthew</cp:lastModifiedBy>
  <cp:revision>1</cp:revision>
  <dcterms:created xsi:type="dcterms:W3CDTF">2020-12-16T20:51:30Z</dcterms:created>
  <dcterms:modified xsi:type="dcterms:W3CDTF">2020-12-18T09:19:36Z</dcterms:modified>
</cp:coreProperties>
</file>