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Análisis de Ventas de Comida para Mascotas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Análisis completo de datos y resultados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Estadísticas Descriptivas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                    FECHA      VENTAS     INGRESO  PROMOCIONES  DESCUENTOS     AÑO         MES</a:t>
            </a:r>
          </a:p>
          <a:p>
            <a:r>
              <a:t>count                  100  100.000000  100.000000   100.000000  100.000000   100.0  100.000000</a:t>
            </a:r>
          </a:p>
          <a:p>
            <a:r>
              <a:t>mean   2023-07-12 21:21:36   48.510000  279.885600     0.560000   22.313200  2023.0    6.880000</a:t>
            </a:r>
          </a:p>
          <a:p>
            <a:r>
              <a:t>min    2023-01-01 00:00:00    1.000000   12.000000     0.000000    0.060000  2023.0    1.000000</a:t>
            </a:r>
          </a:p>
          <a:p>
            <a:r>
              <a:t>25%    2023-04-15 18:00:00   24.750000  165.922500     0.000000    9.082500  2023.0    4.000000</a:t>
            </a:r>
          </a:p>
          <a:p>
            <a:r>
              <a:t>50%    2023-07-22 00:00:00   48.000000  268.365000     1.000000   24.030000  2023.0    7.000000</a:t>
            </a:r>
          </a:p>
          <a:p>
            <a:r>
              <a:t>75%    2023-10-14 00:00:00   70.500000  419.690000     1.000000   33.877500  2023.0   10.000000</a:t>
            </a:r>
          </a:p>
          <a:p>
            <a:r>
              <a:t>max    2023-12-31 00:00:00   99.000000  499.300000     1.000000   48.990000  2023.0   12.000000</a:t>
            </a:r>
          </a:p>
          <a:p>
            <a:r>
              <a:t>std                    NaN   28.626291  149.225917     0.498888   14.136067     0.0    3.568323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Ventas por Mes y Año</a:t>
            </a:r>
          </a:p>
        </p:txBody>
      </p:sp>
      <p:pic>
        <p:nvPicPr>
          <p:cNvPr id="3" name="Picture 2" descr="Total Ventas por Mes y Añ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Suma Total de Ventas por Categoría</a:t>
            </a:r>
          </a:p>
        </p:txBody>
      </p:sp>
      <p:pic>
        <p:nvPicPr>
          <p:cNvPr id="3" name="Picture 2" descr="Total Ventas por Mes y Añ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Suma Total de Ventas por Categoría y Mes</a:t>
            </a:r>
          </a:p>
        </p:txBody>
      </p:sp>
      <p:pic>
        <p:nvPicPr>
          <p:cNvPr id="3" name="Picture 2" descr="Total Ventas por Mes y Añ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 Finales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 Identificamos las categorías más vendidas y sus tendencias.</a:t>
            </a:r>
          </a:p>
          <a:p>
            <a:r>
              <a:t>2. El modelo predictivo proporciona información valiosa sobre ventas.</a:t>
            </a:r>
          </a:p>
          <a:p>
            <a:r>
              <a:t>3. Las promociones tienen un impacto significativo en las ventas.</a:t>
            </a:r>
          </a:p>
          <a:p>
            <a:r>
              <a:t>4. La optimización sugiere cantidades óptimas para maximizar ganancias.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