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4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3" r:id="rId37"/>
    <p:sldId id="290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291" r:id="rId46"/>
    <p:sldId id="29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BDAA79-C10B-4047-A8A4-9134C22749F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94"/>
            <p14:sldId id="266"/>
            <p14:sldId id="267"/>
            <p14:sldId id="268"/>
            <p14:sldId id="269"/>
            <p14:sldId id="270"/>
            <p14:sldId id="271"/>
            <p14:sldId id="273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3"/>
            <p14:sldId id="290"/>
            <p14:sldId id="295"/>
            <p14:sldId id="296"/>
            <p14:sldId id="297"/>
            <p14:sldId id="298"/>
            <p14:sldId id="299"/>
            <p14:sldId id="300"/>
            <p14:sldId id="301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D82D07-9C3C-4207-B7B9-A0563E54AA8E}" v="26" dt="2020-01-13T18:32:31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P" userId="5cf47512c1e9be8c" providerId="LiveId" clId="{71D82D07-9C3C-4207-B7B9-A0563E54AA8E}"/>
    <pc:docChg chg="undo custSel mod addSld delSld modSld">
      <pc:chgData name="Victor P" userId="5cf47512c1e9be8c" providerId="LiveId" clId="{71D82D07-9C3C-4207-B7B9-A0563E54AA8E}" dt="2020-01-13T18:32:40.577" v="615" actId="1076"/>
      <pc:docMkLst>
        <pc:docMk/>
      </pc:docMkLst>
      <pc:sldChg chg="addSp delSp modSp">
        <pc:chgData name="Victor P" userId="5cf47512c1e9be8c" providerId="LiveId" clId="{71D82D07-9C3C-4207-B7B9-A0563E54AA8E}" dt="2020-01-13T17:42:11.514" v="77" actId="1076"/>
        <pc:sldMkLst>
          <pc:docMk/>
          <pc:sldMk cId="2292790907" sldId="269"/>
        </pc:sldMkLst>
        <pc:spChg chg="add del mod">
          <ac:chgData name="Victor P" userId="5cf47512c1e9be8c" providerId="LiveId" clId="{71D82D07-9C3C-4207-B7B9-A0563E54AA8E}" dt="2020-01-13T17:42:06.215" v="73" actId="931"/>
          <ac:spMkLst>
            <pc:docMk/>
            <pc:sldMk cId="2292790907" sldId="269"/>
            <ac:spMk id="4" creationId="{09642650-1A9E-48C8-A437-5C1489804E74}"/>
          </ac:spMkLst>
        </pc:spChg>
        <pc:picChg chg="del">
          <ac:chgData name="Victor P" userId="5cf47512c1e9be8c" providerId="LiveId" clId="{71D82D07-9C3C-4207-B7B9-A0563E54AA8E}" dt="2020-01-13T17:41:54.575" v="72" actId="478"/>
          <ac:picMkLst>
            <pc:docMk/>
            <pc:sldMk cId="2292790907" sldId="269"/>
            <ac:picMk id="5" creationId="{81DC4D40-38C0-47EA-A961-87DD5785EC2B}"/>
          </ac:picMkLst>
        </pc:picChg>
        <pc:picChg chg="add mod">
          <ac:chgData name="Victor P" userId="5cf47512c1e9be8c" providerId="LiveId" clId="{71D82D07-9C3C-4207-B7B9-A0563E54AA8E}" dt="2020-01-13T17:42:11.514" v="77" actId="1076"/>
          <ac:picMkLst>
            <pc:docMk/>
            <pc:sldMk cId="2292790907" sldId="269"/>
            <ac:picMk id="7" creationId="{148EA9BC-AFBF-462F-975E-4D6FF44CECA1}"/>
          </ac:picMkLst>
        </pc:picChg>
      </pc:sldChg>
      <pc:sldChg chg="addSp delSp modSp">
        <pc:chgData name="Victor P" userId="5cf47512c1e9be8c" providerId="LiveId" clId="{71D82D07-9C3C-4207-B7B9-A0563E54AA8E}" dt="2020-01-13T17:39:48.172" v="71" actId="1076"/>
        <pc:sldMkLst>
          <pc:docMk/>
          <pc:sldMk cId="2960510806" sldId="271"/>
        </pc:sldMkLst>
        <pc:spChg chg="add del mod">
          <ac:chgData name="Victor P" userId="5cf47512c1e9be8c" providerId="LiveId" clId="{71D82D07-9C3C-4207-B7B9-A0563E54AA8E}" dt="2020-01-13T17:39:37.512" v="65" actId="931"/>
          <ac:spMkLst>
            <pc:docMk/>
            <pc:sldMk cId="2960510806" sldId="271"/>
            <ac:spMk id="4" creationId="{CA50ADEE-5924-4DD0-BF0A-5FE481174D79}"/>
          </ac:spMkLst>
        </pc:spChg>
        <pc:picChg chg="del">
          <ac:chgData name="Victor P" userId="5cf47512c1e9be8c" providerId="LiveId" clId="{71D82D07-9C3C-4207-B7B9-A0563E54AA8E}" dt="2020-01-13T17:38:51.951" v="62" actId="478"/>
          <ac:picMkLst>
            <pc:docMk/>
            <pc:sldMk cId="2960510806" sldId="271"/>
            <ac:picMk id="5" creationId="{C71809DA-10F2-49E0-ADF8-CACB3B47D7DF}"/>
          </ac:picMkLst>
        </pc:picChg>
        <pc:picChg chg="add mod">
          <ac:chgData name="Victor P" userId="5cf47512c1e9be8c" providerId="LiveId" clId="{71D82D07-9C3C-4207-B7B9-A0563E54AA8E}" dt="2020-01-13T17:39:48.172" v="71" actId="1076"/>
          <ac:picMkLst>
            <pc:docMk/>
            <pc:sldMk cId="2960510806" sldId="271"/>
            <ac:picMk id="7" creationId="{74AD74EA-DA85-446D-B9CC-DAF41CF79A86}"/>
          </ac:picMkLst>
        </pc:picChg>
      </pc:sldChg>
      <pc:sldChg chg="addSp delSp modSp">
        <pc:chgData name="Victor P" userId="5cf47512c1e9be8c" providerId="LiveId" clId="{71D82D07-9C3C-4207-B7B9-A0563E54AA8E}" dt="2020-01-13T17:44:00.949" v="95" actId="1076"/>
        <pc:sldMkLst>
          <pc:docMk/>
          <pc:sldMk cId="2581282537" sldId="277"/>
        </pc:sldMkLst>
        <pc:picChg chg="add mod">
          <ac:chgData name="Victor P" userId="5cf47512c1e9be8c" providerId="LiveId" clId="{71D82D07-9C3C-4207-B7B9-A0563E54AA8E}" dt="2020-01-13T17:44:00.949" v="95" actId="1076"/>
          <ac:picMkLst>
            <pc:docMk/>
            <pc:sldMk cId="2581282537" sldId="277"/>
            <ac:picMk id="4" creationId="{D4FF73AC-6DBF-4065-901A-262F2219EDF5}"/>
          </ac:picMkLst>
        </pc:picChg>
        <pc:picChg chg="del">
          <ac:chgData name="Victor P" userId="5cf47512c1e9be8c" providerId="LiveId" clId="{71D82D07-9C3C-4207-B7B9-A0563E54AA8E}" dt="2020-01-13T17:43:31.935" v="88" actId="478"/>
          <ac:picMkLst>
            <pc:docMk/>
            <pc:sldMk cId="2581282537" sldId="277"/>
            <ac:picMk id="3074" creationId="{778EF2F4-C709-4C33-9CCA-8BD833633E6E}"/>
          </ac:picMkLst>
        </pc:picChg>
      </pc:sldChg>
      <pc:sldChg chg="addSp delSp modSp mod setBg">
        <pc:chgData name="Victor P" userId="5cf47512c1e9be8c" providerId="LiveId" clId="{71D82D07-9C3C-4207-B7B9-A0563E54AA8E}" dt="2019-11-28T15:46:33.295" v="15" actId="26606"/>
        <pc:sldMkLst>
          <pc:docMk/>
          <pc:sldMk cId="325754175" sldId="289"/>
        </pc:sldMkLst>
        <pc:spChg chg="add del">
          <ac:chgData name="Victor P" userId="5cf47512c1e9be8c" providerId="LiveId" clId="{71D82D07-9C3C-4207-B7B9-A0563E54AA8E}" dt="2019-11-28T15:46:18.979" v="11" actId="26606"/>
          <ac:spMkLst>
            <pc:docMk/>
            <pc:sldMk cId="325754175" sldId="289"/>
            <ac:spMk id="75" creationId="{E16B9833-CCDE-4DEF-8D9C-0374880A53C1}"/>
          </ac:spMkLst>
        </pc:spChg>
        <pc:spChg chg="add del">
          <ac:chgData name="Victor P" userId="5cf47512c1e9be8c" providerId="LiveId" clId="{71D82D07-9C3C-4207-B7B9-A0563E54AA8E}" dt="2019-11-28T15:46:18.979" v="11" actId="26606"/>
          <ac:spMkLst>
            <pc:docMk/>
            <pc:sldMk cId="325754175" sldId="289"/>
            <ac:spMk id="77" creationId="{BC2CC7F6-4DA9-40BE-9788-4ED6B0A85687}"/>
          </ac:spMkLst>
        </pc:spChg>
        <pc:spChg chg="add del">
          <ac:chgData name="Victor P" userId="5cf47512c1e9be8c" providerId="LiveId" clId="{71D82D07-9C3C-4207-B7B9-A0563E54AA8E}" dt="2019-11-28T15:46:18.979" v="11" actId="26606"/>
          <ac:spMkLst>
            <pc:docMk/>
            <pc:sldMk cId="325754175" sldId="289"/>
            <ac:spMk id="79" creationId="{AD098DBD-F19D-467D-BA4D-814BD652EFE6}"/>
          </ac:spMkLst>
        </pc:spChg>
        <pc:spChg chg="add del">
          <ac:chgData name="Victor P" userId="5cf47512c1e9be8c" providerId="LiveId" clId="{71D82D07-9C3C-4207-B7B9-A0563E54AA8E}" dt="2019-11-28T15:46:18.979" v="11" actId="26606"/>
          <ac:spMkLst>
            <pc:docMk/>
            <pc:sldMk cId="325754175" sldId="289"/>
            <ac:spMk id="81" creationId="{FEF6C70E-8448-40F4-8AFA-2E982338CE04}"/>
          </ac:spMkLst>
        </pc:spChg>
        <pc:spChg chg="add del">
          <ac:chgData name="Victor P" userId="5cf47512c1e9be8c" providerId="LiveId" clId="{71D82D07-9C3C-4207-B7B9-A0563E54AA8E}" dt="2019-11-28T15:46:33.295" v="15" actId="26606"/>
          <ac:spMkLst>
            <pc:docMk/>
            <pc:sldMk cId="325754175" sldId="289"/>
            <ac:spMk id="87" creationId="{90FADDEF-2C10-4B0B-868E-6A655B671DAC}"/>
          </ac:spMkLst>
        </pc:spChg>
        <pc:spChg chg="add del">
          <ac:chgData name="Victor P" userId="5cf47512c1e9be8c" providerId="LiveId" clId="{71D82D07-9C3C-4207-B7B9-A0563E54AA8E}" dt="2019-11-28T15:46:21.984" v="13" actId="26606"/>
          <ac:spMkLst>
            <pc:docMk/>
            <pc:sldMk cId="325754175" sldId="289"/>
            <ac:spMk id="14342" creationId="{E16B9833-CCDE-4DEF-8D9C-0374880A53C1}"/>
          </ac:spMkLst>
        </pc:spChg>
        <pc:spChg chg="add del">
          <ac:chgData name="Victor P" userId="5cf47512c1e9be8c" providerId="LiveId" clId="{71D82D07-9C3C-4207-B7B9-A0563E54AA8E}" dt="2019-11-28T15:46:21.984" v="13" actId="26606"/>
          <ac:spMkLst>
            <pc:docMk/>
            <pc:sldMk cId="325754175" sldId="289"/>
            <ac:spMk id="14343" creationId="{BC2CC7F6-4DA9-40BE-9788-4ED6B0A85687}"/>
          </ac:spMkLst>
        </pc:spChg>
        <pc:spChg chg="add del">
          <ac:chgData name="Victor P" userId="5cf47512c1e9be8c" providerId="LiveId" clId="{71D82D07-9C3C-4207-B7B9-A0563E54AA8E}" dt="2019-11-28T15:46:21.984" v="13" actId="26606"/>
          <ac:spMkLst>
            <pc:docMk/>
            <pc:sldMk cId="325754175" sldId="289"/>
            <ac:spMk id="14344" creationId="{AD098DBD-F19D-467D-BA4D-814BD652EFE6}"/>
          </ac:spMkLst>
        </pc:spChg>
        <pc:spChg chg="add del">
          <ac:chgData name="Victor P" userId="5cf47512c1e9be8c" providerId="LiveId" clId="{71D82D07-9C3C-4207-B7B9-A0563E54AA8E}" dt="2019-11-28T15:46:21.984" v="13" actId="26606"/>
          <ac:spMkLst>
            <pc:docMk/>
            <pc:sldMk cId="325754175" sldId="289"/>
            <ac:spMk id="14345" creationId="{FEF6C70E-8448-40F4-8AFA-2E982338CE04}"/>
          </ac:spMkLst>
        </pc:spChg>
        <pc:spChg chg="add del">
          <ac:chgData name="Victor P" userId="5cf47512c1e9be8c" providerId="LiveId" clId="{71D82D07-9C3C-4207-B7B9-A0563E54AA8E}" dt="2019-11-28T15:46:33.295" v="15" actId="26606"/>
          <ac:spMkLst>
            <pc:docMk/>
            <pc:sldMk cId="325754175" sldId="289"/>
            <ac:spMk id="14349" creationId="{355E0F90-3FFF-4E04-B3C8-3C969A415D9C}"/>
          </ac:spMkLst>
        </pc:spChg>
        <pc:spChg chg="add del">
          <ac:chgData name="Victor P" userId="5cf47512c1e9be8c" providerId="LiveId" clId="{71D82D07-9C3C-4207-B7B9-A0563E54AA8E}" dt="2019-11-28T15:46:33.295" v="15" actId="26606"/>
          <ac:spMkLst>
            <pc:docMk/>
            <pc:sldMk cId="325754175" sldId="289"/>
            <ac:spMk id="14350" creationId="{EC63A4EF-A033-4ED0-9EB6-6E1A8D264FE7}"/>
          </ac:spMkLst>
        </pc:spChg>
        <pc:spChg chg="add del">
          <ac:chgData name="Victor P" userId="5cf47512c1e9be8c" providerId="LiveId" clId="{71D82D07-9C3C-4207-B7B9-A0563E54AA8E}" dt="2019-11-28T15:46:33.295" v="15" actId="26606"/>
          <ac:spMkLst>
            <pc:docMk/>
            <pc:sldMk cId="325754175" sldId="289"/>
            <ac:spMk id="14351" creationId="{964965EE-80F2-417F-9652-5BFF14DA7CDD}"/>
          </ac:spMkLst>
        </pc:spChg>
        <pc:spChg chg="add del">
          <ac:chgData name="Victor P" userId="5cf47512c1e9be8c" providerId="LiveId" clId="{71D82D07-9C3C-4207-B7B9-A0563E54AA8E}" dt="2019-11-28T15:46:33.295" v="15" actId="26606"/>
          <ac:spMkLst>
            <pc:docMk/>
            <pc:sldMk cId="325754175" sldId="289"/>
            <ac:spMk id="14352" creationId="{AA3C9611-CFD7-4C23-A8F2-00E7865A5D02}"/>
          </ac:spMkLst>
        </pc:spChg>
        <pc:spChg chg="add del">
          <ac:chgData name="Victor P" userId="5cf47512c1e9be8c" providerId="LiveId" clId="{71D82D07-9C3C-4207-B7B9-A0563E54AA8E}" dt="2019-11-28T15:46:33.295" v="15" actId="26606"/>
          <ac:spMkLst>
            <pc:docMk/>
            <pc:sldMk cId="325754175" sldId="289"/>
            <ac:spMk id="14353" creationId="{9A926BDB-98EF-43B0-A66B-1A6EF8FB2835}"/>
          </ac:spMkLst>
        </pc:spChg>
        <pc:picChg chg="add del">
          <ac:chgData name="Victor P" userId="5cf47512c1e9be8c" providerId="LiveId" clId="{71D82D07-9C3C-4207-B7B9-A0563E54AA8E}" dt="2019-11-28T15:46:18.979" v="11" actId="26606"/>
          <ac:picMkLst>
            <pc:docMk/>
            <pc:sldMk cId="325754175" sldId="289"/>
            <ac:picMk id="71" creationId="{BEB7091A-7E9C-45E8-B4B8-831F07A2524E}"/>
          </ac:picMkLst>
        </pc:picChg>
        <pc:picChg chg="add del">
          <ac:chgData name="Victor P" userId="5cf47512c1e9be8c" providerId="LiveId" clId="{71D82D07-9C3C-4207-B7B9-A0563E54AA8E}" dt="2019-11-28T15:46:18.979" v="11" actId="26606"/>
          <ac:picMkLst>
            <pc:docMk/>
            <pc:sldMk cId="325754175" sldId="289"/>
            <ac:picMk id="73" creationId="{3A7EE626-B530-46D6-8DFA-F7CCBAB93FE5}"/>
          </ac:picMkLst>
        </pc:picChg>
        <pc:picChg chg="add del">
          <ac:chgData name="Victor P" userId="5cf47512c1e9be8c" providerId="LiveId" clId="{71D82D07-9C3C-4207-B7B9-A0563E54AA8E}" dt="2019-11-28T15:46:18.979" v="11" actId="26606"/>
          <ac:picMkLst>
            <pc:docMk/>
            <pc:sldMk cId="325754175" sldId="289"/>
            <ac:picMk id="83" creationId="{EBC13146-63E0-4D14-B79C-7E994508741E}"/>
          </ac:picMkLst>
        </pc:picChg>
        <pc:picChg chg="add del">
          <ac:chgData name="Victor P" userId="5cf47512c1e9be8c" providerId="LiveId" clId="{71D82D07-9C3C-4207-B7B9-A0563E54AA8E}" dt="2019-11-28T15:46:18.979" v="11" actId="26606"/>
          <ac:picMkLst>
            <pc:docMk/>
            <pc:sldMk cId="325754175" sldId="289"/>
            <ac:picMk id="85" creationId="{41A68530-F475-4B42-A8ED-EEC89EC091AA}"/>
          </ac:picMkLst>
        </pc:picChg>
        <pc:picChg chg="mod">
          <ac:chgData name="Victor P" userId="5cf47512c1e9be8c" providerId="LiveId" clId="{71D82D07-9C3C-4207-B7B9-A0563E54AA8E}" dt="2019-11-28T15:46:33.295" v="15" actId="26606"/>
          <ac:picMkLst>
            <pc:docMk/>
            <pc:sldMk cId="325754175" sldId="289"/>
            <ac:picMk id="14338" creationId="{E1C062CC-0201-486F-A2F1-904D94EF7690}"/>
          </ac:picMkLst>
        </pc:picChg>
        <pc:picChg chg="add del">
          <ac:chgData name="Victor P" userId="5cf47512c1e9be8c" providerId="LiveId" clId="{71D82D07-9C3C-4207-B7B9-A0563E54AA8E}" dt="2019-11-28T15:46:21.984" v="13" actId="26606"/>
          <ac:picMkLst>
            <pc:docMk/>
            <pc:sldMk cId="325754175" sldId="289"/>
            <ac:picMk id="14340" creationId="{BEB7091A-7E9C-45E8-B4B8-831F07A2524E}"/>
          </ac:picMkLst>
        </pc:picChg>
        <pc:picChg chg="add del">
          <ac:chgData name="Victor P" userId="5cf47512c1e9be8c" providerId="LiveId" clId="{71D82D07-9C3C-4207-B7B9-A0563E54AA8E}" dt="2019-11-28T15:46:21.984" v="13" actId="26606"/>
          <ac:picMkLst>
            <pc:docMk/>
            <pc:sldMk cId="325754175" sldId="289"/>
            <ac:picMk id="14341" creationId="{3A7EE626-B530-46D6-8DFA-F7CCBAB93FE5}"/>
          </ac:picMkLst>
        </pc:picChg>
        <pc:picChg chg="add del">
          <ac:chgData name="Victor P" userId="5cf47512c1e9be8c" providerId="LiveId" clId="{71D82D07-9C3C-4207-B7B9-A0563E54AA8E}" dt="2019-11-28T15:46:33.295" v="15" actId="26606"/>
          <ac:picMkLst>
            <pc:docMk/>
            <pc:sldMk cId="325754175" sldId="289"/>
            <ac:picMk id="14347" creationId="{722F0272-3878-4604-AA91-01CA8F08DEF5}"/>
          </ac:picMkLst>
        </pc:picChg>
        <pc:picChg chg="add del">
          <ac:chgData name="Victor P" userId="5cf47512c1e9be8c" providerId="LiveId" clId="{71D82D07-9C3C-4207-B7B9-A0563E54AA8E}" dt="2019-11-28T15:46:33.295" v="15" actId="26606"/>
          <ac:picMkLst>
            <pc:docMk/>
            <pc:sldMk cId="325754175" sldId="289"/>
            <ac:picMk id="14348" creationId="{1F60EAEC-22E3-4448-8F0A-9ADAA793A95E}"/>
          </ac:picMkLst>
        </pc:picChg>
        <pc:picChg chg="add del">
          <ac:chgData name="Victor P" userId="5cf47512c1e9be8c" providerId="LiveId" clId="{71D82D07-9C3C-4207-B7B9-A0563E54AA8E}" dt="2019-11-28T15:46:33.295" v="15" actId="26606"/>
          <ac:picMkLst>
            <pc:docMk/>
            <pc:sldMk cId="325754175" sldId="289"/>
            <ac:picMk id="14354" creationId="{A722A754-56A5-43DA-ADE3-C2704FABA2DC}"/>
          </ac:picMkLst>
        </pc:picChg>
      </pc:sldChg>
      <pc:sldChg chg="addSp delSp modSp mod setBg">
        <pc:chgData name="Victor P" userId="5cf47512c1e9be8c" providerId="LiveId" clId="{71D82D07-9C3C-4207-B7B9-A0563E54AA8E}" dt="2020-01-13T17:37:30.967" v="61" actId="1076"/>
        <pc:sldMkLst>
          <pc:docMk/>
          <pc:sldMk cId="412419530" sldId="290"/>
        </pc:sldMkLst>
        <pc:spChg chg="mod">
          <ac:chgData name="Victor P" userId="5cf47512c1e9be8c" providerId="LiveId" clId="{71D82D07-9C3C-4207-B7B9-A0563E54AA8E}" dt="2020-01-13T17:37:19.990" v="57" actId="26606"/>
          <ac:spMkLst>
            <pc:docMk/>
            <pc:sldMk cId="412419530" sldId="290"/>
            <ac:spMk id="2" creationId="{692F88FE-5BF8-4E9C-BE0C-38CB553BB805}"/>
          </ac:spMkLst>
        </pc:spChg>
        <pc:spChg chg="add del">
          <ac:chgData name="Victor P" userId="5cf47512c1e9be8c" providerId="LiveId" clId="{71D82D07-9C3C-4207-B7B9-A0563E54AA8E}" dt="2020-01-13T17:37:19.990" v="57" actId="26606"/>
          <ac:spMkLst>
            <pc:docMk/>
            <pc:sldMk cId="412419530" sldId="290"/>
            <ac:spMk id="13" creationId="{8DA14841-53A4-4935-BE65-C8373B8A6D06}"/>
          </ac:spMkLst>
        </pc:spChg>
        <pc:spChg chg="add del">
          <ac:chgData name="Victor P" userId="5cf47512c1e9be8c" providerId="LiveId" clId="{71D82D07-9C3C-4207-B7B9-A0563E54AA8E}" dt="2020-01-13T17:37:19.990" v="57" actId="26606"/>
          <ac:spMkLst>
            <pc:docMk/>
            <pc:sldMk cId="412419530" sldId="290"/>
            <ac:spMk id="15" creationId="{9877C2CF-B2DD-41C8-8B5E-152673376B41}"/>
          </ac:spMkLst>
        </pc:spChg>
        <pc:spChg chg="add del">
          <ac:chgData name="Victor P" userId="5cf47512c1e9be8c" providerId="LiveId" clId="{71D82D07-9C3C-4207-B7B9-A0563E54AA8E}" dt="2020-01-13T17:37:19.990" v="57" actId="26606"/>
          <ac:spMkLst>
            <pc:docMk/>
            <pc:sldMk cId="412419530" sldId="290"/>
            <ac:spMk id="17" creationId="{D377EE36-E59D-4778-8F99-4B470DA4A306}"/>
          </ac:spMkLst>
        </pc:spChg>
        <pc:spChg chg="add del">
          <ac:chgData name="Victor P" userId="5cf47512c1e9be8c" providerId="LiveId" clId="{71D82D07-9C3C-4207-B7B9-A0563E54AA8E}" dt="2020-01-13T17:37:19.990" v="57" actId="26606"/>
          <ac:spMkLst>
            <pc:docMk/>
            <pc:sldMk cId="412419530" sldId="290"/>
            <ac:spMk id="19" creationId="{2586C6C5-47AF-450A-932D-880EF823E596}"/>
          </ac:spMkLst>
        </pc:spChg>
        <pc:spChg chg="add del">
          <ac:chgData name="Victor P" userId="5cf47512c1e9be8c" providerId="LiveId" clId="{71D82D07-9C3C-4207-B7B9-A0563E54AA8E}" dt="2020-01-13T17:37:19.990" v="57" actId="26606"/>
          <ac:spMkLst>
            <pc:docMk/>
            <pc:sldMk cId="412419530" sldId="290"/>
            <ac:spMk id="21" creationId="{A587901A-AA64-4940-9803-F67677851150}"/>
          </ac:spMkLst>
        </pc:spChg>
        <pc:spChg chg="add del">
          <ac:chgData name="Victor P" userId="5cf47512c1e9be8c" providerId="LiveId" clId="{71D82D07-9C3C-4207-B7B9-A0563E54AA8E}" dt="2020-01-13T17:37:19.990" v="57" actId="26606"/>
          <ac:spMkLst>
            <pc:docMk/>
            <pc:sldMk cId="412419530" sldId="290"/>
            <ac:spMk id="23" creationId="{4DA9E8CC-6C73-43E6-AF09-B4B1083BCDC7}"/>
          </ac:spMkLst>
        </pc:spChg>
        <pc:spChg chg="add del">
          <ac:chgData name="Victor P" userId="5cf47512c1e9be8c" providerId="LiveId" clId="{71D82D07-9C3C-4207-B7B9-A0563E54AA8E}" dt="2020-01-13T17:37:19.990" v="57" actId="26606"/>
          <ac:spMkLst>
            <pc:docMk/>
            <pc:sldMk cId="412419530" sldId="290"/>
            <ac:spMk id="29" creationId="{113E1A2F-E5D7-4888-BA8C-1CDDC7CE2328}"/>
          </ac:spMkLst>
        </pc:spChg>
        <pc:spChg chg="add del">
          <ac:chgData name="Victor P" userId="5cf47512c1e9be8c" providerId="LiveId" clId="{71D82D07-9C3C-4207-B7B9-A0563E54AA8E}" dt="2020-01-13T17:37:19.990" v="57" actId="26606"/>
          <ac:spMkLst>
            <pc:docMk/>
            <pc:sldMk cId="412419530" sldId="290"/>
            <ac:spMk id="31" creationId="{F625649A-4F9D-4D90-8F0A-433D7A1F685F}"/>
          </ac:spMkLst>
        </pc:spChg>
        <pc:spChg chg="add del">
          <ac:chgData name="Victor P" userId="5cf47512c1e9be8c" providerId="LiveId" clId="{71D82D07-9C3C-4207-B7B9-A0563E54AA8E}" dt="2020-01-13T17:37:19.990" v="57" actId="26606"/>
          <ac:spMkLst>
            <pc:docMk/>
            <pc:sldMk cId="412419530" sldId="290"/>
            <ac:spMk id="33" creationId="{B6F31202-25B1-43E6-94C1-CDCAFFE33CE9}"/>
          </ac:spMkLst>
        </pc:spChg>
        <pc:spChg chg="add del">
          <ac:chgData name="Victor P" userId="5cf47512c1e9be8c" providerId="LiveId" clId="{71D82D07-9C3C-4207-B7B9-A0563E54AA8E}" dt="2020-01-13T17:37:19.990" v="57" actId="26606"/>
          <ac:spMkLst>
            <pc:docMk/>
            <pc:sldMk cId="412419530" sldId="290"/>
            <ac:spMk id="35" creationId="{588507C5-B772-411D-B50E-0C075AD253C4}"/>
          </ac:spMkLst>
        </pc:spChg>
        <pc:picChg chg="add mod">
          <ac:chgData name="Victor P" userId="5cf47512c1e9be8c" providerId="LiveId" clId="{71D82D07-9C3C-4207-B7B9-A0563E54AA8E}" dt="2020-01-13T17:37:30.967" v="61" actId="1076"/>
          <ac:picMkLst>
            <pc:docMk/>
            <pc:sldMk cId="412419530" sldId="290"/>
            <ac:picMk id="4" creationId="{622776AC-AF5F-4AFC-88BD-7F0A60B0D247}"/>
          </ac:picMkLst>
        </pc:picChg>
        <pc:picChg chg="add del">
          <ac:chgData name="Victor P" userId="5cf47512c1e9be8c" providerId="LiveId" clId="{71D82D07-9C3C-4207-B7B9-A0563E54AA8E}" dt="2020-01-13T17:37:19.990" v="57" actId="26606"/>
          <ac:picMkLst>
            <pc:docMk/>
            <pc:sldMk cId="412419530" sldId="290"/>
            <ac:picMk id="9" creationId="{2FA3880A-8D8F-466C-A4A1-F07BCDD3719C}"/>
          </ac:picMkLst>
        </pc:picChg>
        <pc:picChg chg="add del">
          <ac:chgData name="Victor P" userId="5cf47512c1e9be8c" providerId="LiveId" clId="{71D82D07-9C3C-4207-B7B9-A0563E54AA8E}" dt="2020-01-13T17:37:19.990" v="57" actId="26606"/>
          <ac:picMkLst>
            <pc:docMk/>
            <pc:sldMk cId="412419530" sldId="290"/>
            <ac:picMk id="11" creationId="{3C0A64CB-20A1-4508-B568-284EB04F78EE}"/>
          </ac:picMkLst>
        </pc:picChg>
        <pc:picChg chg="add del">
          <ac:chgData name="Victor P" userId="5cf47512c1e9be8c" providerId="LiveId" clId="{71D82D07-9C3C-4207-B7B9-A0563E54AA8E}" dt="2020-01-13T17:37:19.990" v="57" actId="26606"/>
          <ac:picMkLst>
            <pc:docMk/>
            <pc:sldMk cId="412419530" sldId="290"/>
            <ac:picMk id="25" creationId="{C6DFF5FD-BEF9-4B06-B7C2-58C5CFC92B34}"/>
          </ac:picMkLst>
        </pc:picChg>
        <pc:picChg chg="add del">
          <ac:chgData name="Victor P" userId="5cf47512c1e9be8c" providerId="LiveId" clId="{71D82D07-9C3C-4207-B7B9-A0563E54AA8E}" dt="2020-01-13T17:37:19.990" v="57" actId="26606"/>
          <ac:picMkLst>
            <pc:docMk/>
            <pc:sldMk cId="412419530" sldId="290"/>
            <ac:picMk id="27" creationId="{C9A18D1D-88E7-41EF-892F-C99BDEEE5E78}"/>
          </ac:picMkLst>
        </pc:picChg>
        <pc:picChg chg="del">
          <ac:chgData name="Victor P" userId="5cf47512c1e9be8c" providerId="LiveId" clId="{71D82D07-9C3C-4207-B7B9-A0563E54AA8E}" dt="2020-01-13T17:36:32.954" v="52" actId="478"/>
          <ac:picMkLst>
            <pc:docMk/>
            <pc:sldMk cId="412419530" sldId="290"/>
            <ac:picMk id="15362" creationId="{71D0B6FF-525A-41A9-9250-743A28A959F4}"/>
          </ac:picMkLst>
        </pc:picChg>
      </pc:sldChg>
      <pc:sldChg chg="modSp">
        <pc:chgData name="Victor P" userId="5cf47512c1e9be8c" providerId="LiveId" clId="{71D82D07-9C3C-4207-B7B9-A0563E54AA8E}" dt="2019-11-25T15:36:52.870" v="0" actId="20577"/>
        <pc:sldMkLst>
          <pc:docMk/>
          <pc:sldMk cId="78825690" sldId="292"/>
        </pc:sldMkLst>
        <pc:spChg chg="mod">
          <ac:chgData name="Victor P" userId="5cf47512c1e9be8c" providerId="LiveId" clId="{71D82D07-9C3C-4207-B7B9-A0563E54AA8E}" dt="2019-11-25T15:36:52.870" v="0" actId="20577"/>
          <ac:spMkLst>
            <pc:docMk/>
            <pc:sldMk cId="78825690" sldId="292"/>
            <ac:spMk id="3" creationId="{47528B1C-60EA-497C-A4EC-B000CE801B33}"/>
          </ac:spMkLst>
        </pc:spChg>
      </pc:sldChg>
      <pc:sldChg chg="addSp delSp modSp add mod setBg">
        <pc:chgData name="Victor P" userId="5cf47512c1e9be8c" providerId="LiveId" clId="{71D82D07-9C3C-4207-B7B9-A0563E54AA8E}" dt="2019-11-28T15:47:14.036" v="51" actId="1076"/>
        <pc:sldMkLst>
          <pc:docMk/>
          <pc:sldMk cId="1509130256" sldId="293"/>
        </pc:sldMkLst>
        <pc:spChg chg="add del mod">
          <ac:chgData name="Victor P" userId="5cf47512c1e9be8c" providerId="LiveId" clId="{71D82D07-9C3C-4207-B7B9-A0563E54AA8E}" dt="2019-11-28T15:46:53.808" v="45" actId="20577"/>
          <ac:spMkLst>
            <pc:docMk/>
            <pc:sldMk cId="1509130256" sldId="293"/>
            <ac:spMk id="2" creationId="{E584192D-529E-4F66-ADF7-D11261827BBD}"/>
          </ac:spMkLst>
        </pc:spChg>
        <pc:spChg chg="add del">
          <ac:chgData name="Victor P" userId="5cf47512c1e9be8c" providerId="LiveId" clId="{71D82D07-9C3C-4207-B7B9-A0563E54AA8E}" dt="2019-11-28T15:46:58.306" v="46" actId="478"/>
          <ac:spMkLst>
            <pc:docMk/>
            <pc:sldMk cId="1509130256" sldId="293"/>
            <ac:spMk id="3" creationId="{E2B350C5-FE05-4528-A958-4B539B3EB377}"/>
          </ac:spMkLst>
        </pc:spChg>
        <pc:spChg chg="add del">
          <ac:chgData name="Victor P" userId="5cf47512c1e9be8c" providerId="LiveId" clId="{71D82D07-9C3C-4207-B7B9-A0563E54AA8E}" dt="2019-11-28T15:46:34.203" v="16" actId="26606"/>
          <ac:spMkLst>
            <pc:docMk/>
            <pc:sldMk cId="1509130256" sldId="293"/>
            <ac:spMk id="14" creationId="{E16B9833-CCDE-4DEF-8D9C-0374880A53C1}"/>
          </ac:spMkLst>
        </pc:spChg>
        <pc:spChg chg="add del">
          <ac:chgData name="Victor P" userId="5cf47512c1e9be8c" providerId="LiveId" clId="{71D82D07-9C3C-4207-B7B9-A0563E54AA8E}" dt="2019-11-28T15:46:34.203" v="16" actId="26606"/>
          <ac:spMkLst>
            <pc:docMk/>
            <pc:sldMk cId="1509130256" sldId="293"/>
            <ac:spMk id="16" creationId="{BC2CC7F6-4DA9-40BE-9788-4ED6B0A85687}"/>
          </ac:spMkLst>
        </pc:spChg>
        <pc:spChg chg="add del">
          <ac:chgData name="Victor P" userId="5cf47512c1e9be8c" providerId="LiveId" clId="{71D82D07-9C3C-4207-B7B9-A0563E54AA8E}" dt="2019-11-28T15:46:34.203" v="16" actId="26606"/>
          <ac:spMkLst>
            <pc:docMk/>
            <pc:sldMk cId="1509130256" sldId="293"/>
            <ac:spMk id="18" creationId="{AD098DBD-F19D-467D-BA4D-814BD652EFE6}"/>
          </ac:spMkLst>
        </pc:spChg>
        <pc:spChg chg="add del">
          <ac:chgData name="Victor P" userId="5cf47512c1e9be8c" providerId="LiveId" clId="{71D82D07-9C3C-4207-B7B9-A0563E54AA8E}" dt="2019-11-28T15:46:34.203" v="16" actId="26606"/>
          <ac:spMkLst>
            <pc:docMk/>
            <pc:sldMk cId="1509130256" sldId="293"/>
            <ac:spMk id="20" creationId="{FEF6C70E-8448-40F4-8AFA-2E982338CE04}"/>
          </ac:spMkLst>
        </pc:spChg>
        <pc:picChg chg="add del mod">
          <ac:chgData name="Victor P" userId="5cf47512c1e9be8c" providerId="LiveId" clId="{71D82D07-9C3C-4207-B7B9-A0563E54AA8E}" dt="2019-11-28T15:46:44.891" v="22" actId="931"/>
          <ac:picMkLst>
            <pc:docMk/>
            <pc:sldMk cId="1509130256" sldId="293"/>
            <ac:picMk id="5" creationId="{1CC5C3CA-B710-46D1-9556-B2E054203E9A}"/>
          </ac:picMkLst>
        </pc:picChg>
        <pc:picChg chg="add mod">
          <ac:chgData name="Victor P" userId="5cf47512c1e9be8c" providerId="LiveId" clId="{71D82D07-9C3C-4207-B7B9-A0563E54AA8E}" dt="2019-11-28T15:47:14.036" v="51" actId="1076"/>
          <ac:picMkLst>
            <pc:docMk/>
            <pc:sldMk cId="1509130256" sldId="293"/>
            <ac:picMk id="7" creationId="{6DFD7BF2-2C1E-4838-AD63-13A59D42D4FC}"/>
          </ac:picMkLst>
        </pc:picChg>
        <pc:picChg chg="add del">
          <ac:chgData name="Victor P" userId="5cf47512c1e9be8c" providerId="LiveId" clId="{71D82D07-9C3C-4207-B7B9-A0563E54AA8E}" dt="2019-11-28T15:46:34.203" v="16" actId="26606"/>
          <ac:picMkLst>
            <pc:docMk/>
            <pc:sldMk cId="1509130256" sldId="293"/>
            <ac:picMk id="10" creationId="{BEB7091A-7E9C-45E8-B4B8-831F07A2524E}"/>
          </ac:picMkLst>
        </pc:picChg>
        <pc:picChg chg="add del">
          <ac:chgData name="Victor P" userId="5cf47512c1e9be8c" providerId="LiveId" clId="{71D82D07-9C3C-4207-B7B9-A0563E54AA8E}" dt="2019-11-28T15:46:34.203" v="16" actId="26606"/>
          <ac:picMkLst>
            <pc:docMk/>
            <pc:sldMk cId="1509130256" sldId="293"/>
            <ac:picMk id="12" creationId="{3A7EE626-B530-46D6-8DFA-F7CCBAB93FE5}"/>
          </ac:picMkLst>
        </pc:picChg>
      </pc:sldChg>
      <pc:sldChg chg="addSp delSp modSp add">
        <pc:chgData name="Victor P" userId="5cf47512c1e9be8c" providerId="LiveId" clId="{71D82D07-9C3C-4207-B7B9-A0563E54AA8E}" dt="2020-01-13T17:43:12.746" v="87" actId="1076"/>
        <pc:sldMkLst>
          <pc:docMk/>
          <pc:sldMk cId="3244781801" sldId="294"/>
        </pc:sldMkLst>
        <pc:spChg chg="del">
          <ac:chgData name="Victor P" userId="5cf47512c1e9be8c" providerId="LiveId" clId="{71D82D07-9C3C-4207-B7B9-A0563E54AA8E}" dt="2020-01-13T17:42:38.185" v="79" actId="478"/>
          <ac:spMkLst>
            <pc:docMk/>
            <pc:sldMk cId="3244781801" sldId="294"/>
            <ac:spMk id="2" creationId="{46E27DBE-B45A-40FB-A4B6-9A8D819EBDC2}"/>
          </ac:spMkLst>
        </pc:spChg>
        <pc:spChg chg="del">
          <ac:chgData name="Victor P" userId="5cf47512c1e9be8c" providerId="LiveId" clId="{71D82D07-9C3C-4207-B7B9-A0563E54AA8E}" dt="2020-01-13T17:42:39.741" v="80" actId="478"/>
          <ac:spMkLst>
            <pc:docMk/>
            <pc:sldMk cId="3244781801" sldId="294"/>
            <ac:spMk id="3" creationId="{8010E4AD-7B92-4964-8222-CDB7E144FE40}"/>
          </ac:spMkLst>
        </pc:spChg>
        <pc:picChg chg="add mod">
          <ac:chgData name="Victor P" userId="5cf47512c1e9be8c" providerId="LiveId" clId="{71D82D07-9C3C-4207-B7B9-A0563E54AA8E}" dt="2020-01-13T17:43:12.746" v="87" actId="1076"/>
          <ac:picMkLst>
            <pc:docMk/>
            <pc:sldMk cId="3244781801" sldId="294"/>
            <ac:picMk id="5" creationId="{72A35757-A1FF-4CD0-AE80-BF4E9F282702}"/>
          </ac:picMkLst>
        </pc:picChg>
      </pc:sldChg>
      <pc:sldChg chg="add del">
        <pc:chgData name="Victor P" userId="5cf47512c1e9be8c" providerId="LiveId" clId="{71D82D07-9C3C-4207-B7B9-A0563E54AA8E}" dt="2020-01-13T17:38:55.489" v="64"/>
        <pc:sldMkLst>
          <pc:docMk/>
          <pc:sldMk cId="3633972477" sldId="294"/>
        </pc:sldMkLst>
      </pc:sldChg>
      <pc:sldChg chg="addSp delSp modSp add">
        <pc:chgData name="Victor P" userId="5cf47512c1e9be8c" providerId="LiveId" clId="{71D82D07-9C3C-4207-B7B9-A0563E54AA8E}" dt="2020-01-13T17:49:34.550" v="114" actId="14100"/>
        <pc:sldMkLst>
          <pc:docMk/>
          <pc:sldMk cId="3144251566" sldId="295"/>
        </pc:sldMkLst>
        <pc:spChg chg="mod">
          <ac:chgData name="Victor P" userId="5cf47512c1e9be8c" providerId="LiveId" clId="{71D82D07-9C3C-4207-B7B9-A0563E54AA8E}" dt="2020-01-13T17:48:57.572" v="108" actId="20577"/>
          <ac:spMkLst>
            <pc:docMk/>
            <pc:sldMk cId="3144251566" sldId="295"/>
            <ac:spMk id="2" creationId="{E0F7F5A7-2086-4C44-AA3B-C9E01848302E}"/>
          </ac:spMkLst>
        </pc:spChg>
        <pc:spChg chg="add del">
          <ac:chgData name="Victor P" userId="5cf47512c1e9be8c" providerId="LiveId" clId="{71D82D07-9C3C-4207-B7B9-A0563E54AA8E}" dt="2020-01-13T17:49:30.859" v="111" actId="931"/>
          <ac:spMkLst>
            <pc:docMk/>
            <pc:sldMk cId="3144251566" sldId="295"/>
            <ac:spMk id="3" creationId="{1504E510-403C-4951-BF8F-E9782B7AB897}"/>
          </ac:spMkLst>
        </pc:spChg>
        <pc:picChg chg="add mod">
          <ac:chgData name="Victor P" userId="5cf47512c1e9be8c" providerId="LiveId" clId="{71D82D07-9C3C-4207-B7B9-A0563E54AA8E}" dt="2020-01-13T17:49:34.550" v="114" actId="14100"/>
          <ac:picMkLst>
            <pc:docMk/>
            <pc:sldMk cId="3144251566" sldId="295"/>
            <ac:picMk id="5" creationId="{6762F514-D6CC-417E-BF13-6951378B29DD}"/>
          </ac:picMkLst>
        </pc:picChg>
      </pc:sldChg>
      <pc:sldChg chg="addSp delSp modSp add">
        <pc:chgData name="Victor P" userId="5cf47512c1e9be8c" providerId="LiveId" clId="{71D82D07-9C3C-4207-B7B9-A0563E54AA8E}" dt="2020-01-13T17:50:11.581" v="121" actId="1076"/>
        <pc:sldMkLst>
          <pc:docMk/>
          <pc:sldMk cId="3701023162" sldId="296"/>
        </pc:sldMkLst>
        <pc:spChg chg="del">
          <ac:chgData name="Victor P" userId="5cf47512c1e9be8c" providerId="LiveId" clId="{71D82D07-9C3C-4207-B7B9-A0563E54AA8E}" dt="2020-01-13T17:49:47.272" v="116" actId="478"/>
          <ac:spMkLst>
            <pc:docMk/>
            <pc:sldMk cId="3701023162" sldId="296"/>
            <ac:spMk id="2" creationId="{4E1F178B-8D4A-4E2C-8D1C-849F188B3F9C}"/>
          </ac:spMkLst>
        </pc:spChg>
        <pc:spChg chg="del">
          <ac:chgData name="Victor P" userId="5cf47512c1e9be8c" providerId="LiveId" clId="{71D82D07-9C3C-4207-B7B9-A0563E54AA8E}" dt="2020-01-13T17:50:06.145" v="117" actId="931"/>
          <ac:spMkLst>
            <pc:docMk/>
            <pc:sldMk cId="3701023162" sldId="296"/>
            <ac:spMk id="3" creationId="{DF2F4E59-96E3-4DD0-A98A-F03B8E442AFD}"/>
          </ac:spMkLst>
        </pc:spChg>
        <pc:picChg chg="add mod">
          <ac:chgData name="Victor P" userId="5cf47512c1e9be8c" providerId="LiveId" clId="{71D82D07-9C3C-4207-B7B9-A0563E54AA8E}" dt="2020-01-13T17:50:11.581" v="121" actId="1076"/>
          <ac:picMkLst>
            <pc:docMk/>
            <pc:sldMk cId="3701023162" sldId="296"/>
            <ac:picMk id="5" creationId="{51DAF20B-AF81-4911-B97E-C6CEBC345034}"/>
          </ac:picMkLst>
        </pc:picChg>
      </pc:sldChg>
      <pc:sldChg chg="addSp delSp modSp add">
        <pc:chgData name="Victor P" userId="5cf47512c1e9be8c" providerId="LiveId" clId="{71D82D07-9C3C-4207-B7B9-A0563E54AA8E}" dt="2020-01-13T17:51:03.486" v="140" actId="14100"/>
        <pc:sldMkLst>
          <pc:docMk/>
          <pc:sldMk cId="270957800" sldId="297"/>
        </pc:sldMkLst>
        <pc:spChg chg="mod">
          <ac:chgData name="Victor P" userId="5cf47512c1e9be8c" providerId="LiveId" clId="{71D82D07-9C3C-4207-B7B9-A0563E54AA8E}" dt="2020-01-13T17:50:30.798" v="136" actId="20577"/>
          <ac:spMkLst>
            <pc:docMk/>
            <pc:sldMk cId="270957800" sldId="297"/>
            <ac:spMk id="2" creationId="{8BE49BE9-AE9D-41F7-8982-BA4F6F8290EA}"/>
          </ac:spMkLst>
        </pc:spChg>
        <pc:spChg chg="del">
          <ac:chgData name="Victor P" userId="5cf47512c1e9be8c" providerId="LiveId" clId="{71D82D07-9C3C-4207-B7B9-A0563E54AA8E}" dt="2020-01-13T17:51:00.190" v="137" actId="931"/>
          <ac:spMkLst>
            <pc:docMk/>
            <pc:sldMk cId="270957800" sldId="297"/>
            <ac:spMk id="3" creationId="{88343346-A7AA-4428-9D23-9F407B9AFC59}"/>
          </ac:spMkLst>
        </pc:spChg>
        <pc:picChg chg="add mod">
          <ac:chgData name="Victor P" userId="5cf47512c1e9be8c" providerId="LiveId" clId="{71D82D07-9C3C-4207-B7B9-A0563E54AA8E}" dt="2020-01-13T17:51:03.486" v="140" actId="14100"/>
          <ac:picMkLst>
            <pc:docMk/>
            <pc:sldMk cId="270957800" sldId="297"/>
            <ac:picMk id="5" creationId="{06181128-03F5-4681-B48E-6532B121BC7F}"/>
          </ac:picMkLst>
        </pc:picChg>
      </pc:sldChg>
      <pc:sldChg chg="addSp delSp modSp add">
        <pc:chgData name="Victor P" userId="5cf47512c1e9be8c" providerId="LiveId" clId="{71D82D07-9C3C-4207-B7B9-A0563E54AA8E}" dt="2020-01-13T18:25:41.891" v="159" actId="14100"/>
        <pc:sldMkLst>
          <pc:docMk/>
          <pc:sldMk cId="469837609" sldId="298"/>
        </pc:sldMkLst>
        <pc:spChg chg="mod">
          <ac:chgData name="Victor P" userId="5cf47512c1e9be8c" providerId="LiveId" clId="{71D82D07-9C3C-4207-B7B9-A0563E54AA8E}" dt="2020-01-13T18:25:20.987" v="155" actId="20577"/>
          <ac:spMkLst>
            <pc:docMk/>
            <pc:sldMk cId="469837609" sldId="298"/>
            <ac:spMk id="2" creationId="{7DBACAF2-4B6A-43B1-AB65-8F6B5DB06546}"/>
          </ac:spMkLst>
        </pc:spChg>
        <pc:spChg chg="del">
          <ac:chgData name="Victor P" userId="5cf47512c1e9be8c" providerId="LiveId" clId="{71D82D07-9C3C-4207-B7B9-A0563E54AA8E}" dt="2020-01-13T18:25:38.595" v="156" actId="931"/>
          <ac:spMkLst>
            <pc:docMk/>
            <pc:sldMk cId="469837609" sldId="298"/>
            <ac:spMk id="3" creationId="{605FE1E4-B173-4081-9F89-3358668DCD6C}"/>
          </ac:spMkLst>
        </pc:spChg>
        <pc:picChg chg="add mod">
          <ac:chgData name="Victor P" userId="5cf47512c1e9be8c" providerId="LiveId" clId="{71D82D07-9C3C-4207-B7B9-A0563E54AA8E}" dt="2020-01-13T18:25:41.891" v="159" actId="14100"/>
          <ac:picMkLst>
            <pc:docMk/>
            <pc:sldMk cId="469837609" sldId="298"/>
            <ac:picMk id="5" creationId="{FCE26C6B-1834-4AD5-AA55-5903F633E64A}"/>
          </ac:picMkLst>
        </pc:picChg>
      </pc:sldChg>
      <pc:sldChg chg="modSp add">
        <pc:chgData name="Victor P" userId="5cf47512c1e9be8c" providerId="LiveId" clId="{71D82D07-9C3C-4207-B7B9-A0563E54AA8E}" dt="2020-01-13T18:28:57.628" v="389" actId="20577"/>
        <pc:sldMkLst>
          <pc:docMk/>
          <pc:sldMk cId="101005618" sldId="299"/>
        </pc:sldMkLst>
        <pc:spChg chg="mod">
          <ac:chgData name="Victor P" userId="5cf47512c1e9be8c" providerId="LiveId" clId="{71D82D07-9C3C-4207-B7B9-A0563E54AA8E}" dt="2020-01-13T18:26:13.495" v="170" actId="20577"/>
          <ac:spMkLst>
            <pc:docMk/>
            <pc:sldMk cId="101005618" sldId="299"/>
            <ac:spMk id="2" creationId="{B4A743B3-DBFB-44FE-859E-A05204037F14}"/>
          </ac:spMkLst>
        </pc:spChg>
        <pc:spChg chg="mod">
          <ac:chgData name="Victor P" userId="5cf47512c1e9be8c" providerId="LiveId" clId="{71D82D07-9C3C-4207-B7B9-A0563E54AA8E}" dt="2020-01-13T18:28:57.628" v="389" actId="20577"/>
          <ac:spMkLst>
            <pc:docMk/>
            <pc:sldMk cId="101005618" sldId="299"/>
            <ac:spMk id="3" creationId="{F12F7F11-C039-4F4E-981D-25AB62929228}"/>
          </ac:spMkLst>
        </pc:spChg>
      </pc:sldChg>
      <pc:sldChg chg="delSp modSp add">
        <pc:chgData name="Victor P" userId="5cf47512c1e9be8c" providerId="LiveId" clId="{71D82D07-9C3C-4207-B7B9-A0563E54AA8E}" dt="2020-01-13T18:31:13" v="605" actId="20577"/>
        <pc:sldMkLst>
          <pc:docMk/>
          <pc:sldMk cId="3601459445" sldId="300"/>
        </pc:sldMkLst>
        <pc:spChg chg="del mod">
          <ac:chgData name="Victor P" userId="5cf47512c1e9be8c" providerId="LiveId" clId="{71D82D07-9C3C-4207-B7B9-A0563E54AA8E}" dt="2020-01-13T18:29:08.495" v="393" actId="478"/>
          <ac:spMkLst>
            <pc:docMk/>
            <pc:sldMk cId="3601459445" sldId="300"/>
            <ac:spMk id="2" creationId="{EB21E4F1-3BC9-4725-B66A-A8A8D49568A1}"/>
          </ac:spMkLst>
        </pc:spChg>
        <pc:spChg chg="mod">
          <ac:chgData name="Victor P" userId="5cf47512c1e9be8c" providerId="LiveId" clId="{71D82D07-9C3C-4207-B7B9-A0563E54AA8E}" dt="2020-01-13T18:31:13" v="605" actId="20577"/>
          <ac:spMkLst>
            <pc:docMk/>
            <pc:sldMk cId="3601459445" sldId="300"/>
            <ac:spMk id="3" creationId="{9A50FA22-A643-42F0-B196-B98694E2006B}"/>
          </ac:spMkLst>
        </pc:spChg>
      </pc:sldChg>
      <pc:sldChg chg="addSp delSp modSp add">
        <pc:chgData name="Victor P" userId="5cf47512c1e9be8c" providerId="LiveId" clId="{71D82D07-9C3C-4207-B7B9-A0563E54AA8E}" dt="2020-01-13T18:32:40.577" v="615" actId="1076"/>
        <pc:sldMkLst>
          <pc:docMk/>
          <pc:sldMk cId="3411390355" sldId="301"/>
        </pc:sldMkLst>
        <pc:spChg chg="del">
          <ac:chgData name="Victor P" userId="5cf47512c1e9be8c" providerId="LiveId" clId="{71D82D07-9C3C-4207-B7B9-A0563E54AA8E}" dt="2020-01-13T18:31:27.175" v="607" actId="478"/>
          <ac:spMkLst>
            <pc:docMk/>
            <pc:sldMk cId="3411390355" sldId="301"/>
            <ac:spMk id="2" creationId="{C854FF7A-3337-44C5-81A0-2BCF5E006D66}"/>
          </ac:spMkLst>
        </pc:spChg>
        <pc:spChg chg="del mod">
          <ac:chgData name="Victor P" userId="5cf47512c1e9be8c" providerId="LiveId" clId="{71D82D07-9C3C-4207-B7B9-A0563E54AA8E}" dt="2020-01-13T18:32:31.013" v="609" actId="931"/>
          <ac:spMkLst>
            <pc:docMk/>
            <pc:sldMk cId="3411390355" sldId="301"/>
            <ac:spMk id="3" creationId="{0B89A32D-F137-4E89-B758-7E669CC0AC87}"/>
          </ac:spMkLst>
        </pc:spChg>
        <pc:picChg chg="add mod">
          <ac:chgData name="Victor P" userId="5cf47512c1e9be8c" providerId="LiveId" clId="{71D82D07-9C3C-4207-B7B9-A0563E54AA8E}" dt="2020-01-13T18:32:40.577" v="615" actId="1076"/>
          <ac:picMkLst>
            <pc:docMk/>
            <pc:sldMk cId="3411390355" sldId="301"/>
            <ac:picMk id="5" creationId="{F852A97A-034A-4DB9-A018-3C01A08115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13/01/2020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13/01/2020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13/01/2020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13/01/2020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13/01/2020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13/01/2020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13/01/2020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13/01/2020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13/01/2020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13/01/2020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13/01/2020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13/01/2020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9243-3235-41AC-8537-67F4BAE23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BeaMercat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75143-98B2-42BB-86EA-A649A8819E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Design&amp;Analysis</a:t>
            </a:r>
            <a:r>
              <a:rPr lang="en-US" dirty="0"/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1472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4F7A35F-30D9-4E47-BC3B-B9E9A51D3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726" y="1094813"/>
            <a:ext cx="8638547" cy="4668374"/>
          </a:xfrm>
        </p:spPr>
      </p:pic>
    </p:spTree>
    <p:extLst>
      <p:ext uri="{BB962C8B-B14F-4D97-AF65-F5344CB8AC3E}">
        <p14:creationId xmlns:p14="http://schemas.microsoft.com/office/powerpoint/2010/main" val="140430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2A35757-A1FF-4CD0-AE80-BF4E9F282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6" y="912855"/>
            <a:ext cx="7538408" cy="503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8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F635-2145-482B-B139-7544C4FE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78847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302433-024D-467C-859B-8F731C114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8084" y="359732"/>
            <a:ext cx="4775831" cy="6138535"/>
          </a:xfrm>
        </p:spPr>
      </p:pic>
    </p:spTree>
    <p:extLst>
      <p:ext uri="{BB962C8B-B14F-4D97-AF65-F5344CB8AC3E}">
        <p14:creationId xmlns:p14="http://schemas.microsoft.com/office/powerpoint/2010/main" val="1469824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CFEE-4883-40A8-892D-6426F6D9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866928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814E-E227-46DF-B258-5D37FBBD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48EA9BC-AFBF-462F-975E-4D6FF44CE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861" y="1346670"/>
            <a:ext cx="7958331" cy="5451151"/>
          </a:xfrm>
        </p:spPr>
      </p:pic>
    </p:spTree>
    <p:extLst>
      <p:ext uri="{BB962C8B-B14F-4D97-AF65-F5344CB8AC3E}">
        <p14:creationId xmlns:p14="http://schemas.microsoft.com/office/powerpoint/2010/main" val="2292790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1C4A-FFE0-48D1-9113-D103D4E7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52E94C4-BFB3-4C8B-93A4-FFD22B54E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060" y="1346670"/>
            <a:ext cx="6147879" cy="5314268"/>
          </a:xfrm>
        </p:spPr>
      </p:pic>
    </p:spTree>
    <p:extLst>
      <p:ext uri="{BB962C8B-B14F-4D97-AF65-F5344CB8AC3E}">
        <p14:creationId xmlns:p14="http://schemas.microsoft.com/office/powerpoint/2010/main" val="78005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0772-221F-4A27-AB0E-0DDE0973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74AD74EA-DA85-446D-B9CC-DAF41CF79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606" y="1291772"/>
            <a:ext cx="10757504" cy="5215472"/>
          </a:xfrm>
        </p:spPr>
      </p:pic>
    </p:spTree>
    <p:extLst>
      <p:ext uri="{BB962C8B-B14F-4D97-AF65-F5344CB8AC3E}">
        <p14:creationId xmlns:p14="http://schemas.microsoft.com/office/powerpoint/2010/main" val="296051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B550-5615-46A8-8163-E137FEC2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Diagram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D27F6536-49B7-4B84-8509-3104EA5FE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737" y="1346670"/>
            <a:ext cx="7352526" cy="4771639"/>
          </a:xfrm>
        </p:spPr>
      </p:pic>
    </p:spTree>
    <p:extLst>
      <p:ext uri="{BB962C8B-B14F-4D97-AF65-F5344CB8AC3E}">
        <p14:creationId xmlns:p14="http://schemas.microsoft.com/office/powerpoint/2010/main" val="2855561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883F-1143-4DE6-850F-8797CDFD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0A8993B-1FE0-4999-B381-5F4B21744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114" y="1346670"/>
            <a:ext cx="7061717" cy="4701441"/>
          </a:xfrm>
        </p:spPr>
      </p:pic>
    </p:spTree>
    <p:extLst>
      <p:ext uri="{BB962C8B-B14F-4D97-AF65-F5344CB8AC3E}">
        <p14:creationId xmlns:p14="http://schemas.microsoft.com/office/powerpoint/2010/main" val="29629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2704-D39B-425E-B61A-0FA207A6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BA43E-1217-495D-B43F-ED64BAA28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website</a:t>
            </a:r>
          </a:p>
          <a:p>
            <a:r>
              <a:rPr lang="en-US" dirty="0"/>
              <a:t>Variety of products organized by category and provider</a:t>
            </a:r>
          </a:p>
          <a:p>
            <a:r>
              <a:rPr lang="en-US" dirty="0"/>
              <a:t>Each customer has a shopping cart</a:t>
            </a:r>
          </a:p>
          <a:p>
            <a:r>
              <a:rPr lang="en-US" dirty="0"/>
              <a:t>Admin type of user that manage user, categories, providers and products</a:t>
            </a:r>
          </a:p>
        </p:txBody>
      </p:sp>
    </p:spTree>
    <p:extLst>
      <p:ext uri="{BB962C8B-B14F-4D97-AF65-F5344CB8AC3E}">
        <p14:creationId xmlns:p14="http://schemas.microsoft.com/office/powerpoint/2010/main" val="3322710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9ED8-AC08-43D7-91CD-C0EA5F3A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71004D-2BDF-4C4B-803A-65DB34AD0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644" y="1520900"/>
            <a:ext cx="7394711" cy="4754350"/>
          </a:xfrm>
        </p:spPr>
      </p:pic>
    </p:spTree>
    <p:extLst>
      <p:ext uri="{BB962C8B-B14F-4D97-AF65-F5344CB8AC3E}">
        <p14:creationId xmlns:p14="http://schemas.microsoft.com/office/powerpoint/2010/main" val="892391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9DF3-BC41-4E60-9C09-450BD483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FlowChart</a:t>
            </a:r>
            <a:endParaRPr lang="en-US" dirty="0"/>
          </a:p>
        </p:txBody>
      </p:sp>
      <p:pic>
        <p:nvPicPr>
          <p:cNvPr id="1026" name="Picture 2" descr="SEFlowchart">
            <a:extLst>
              <a:ext uri="{FF2B5EF4-FFF2-40B4-BE49-F238E27FC236}">
                <a16:creationId xmlns:a16="http://schemas.microsoft.com/office/drawing/2014/main" id="{E6C0E614-1871-41ED-8418-5743A1158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834" y="1466436"/>
            <a:ext cx="7958331" cy="501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725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5240-12E2-473A-B4B7-348F1EF5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Diagram</a:t>
            </a:r>
          </a:p>
        </p:txBody>
      </p:sp>
      <p:pic>
        <p:nvPicPr>
          <p:cNvPr id="2050" name="Picture 2" descr="SEInteractionDiagram">
            <a:extLst>
              <a:ext uri="{FF2B5EF4-FFF2-40B4-BE49-F238E27FC236}">
                <a16:creationId xmlns:a16="http://schemas.microsoft.com/office/drawing/2014/main" id="{DE741810-8729-4782-80F1-F467D73C2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856" y="1885285"/>
            <a:ext cx="8452287" cy="39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29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F0DB-9916-4ADD-8931-E2F43EF5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Diagram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4FF73AC-6DBF-4065-901A-262F2219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96" y="1320800"/>
            <a:ext cx="6918959" cy="535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82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FB42-72D7-4DF3-B6CB-08ABF523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Diagram</a:t>
            </a:r>
          </a:p>
        </p:txBody>
      </p:sp>
      <p:pic>
        <p:nvPicPr>
          <p:cNvPr id="4098" name="Picture 2" descr="SEPackageDiagram">
            <a:extLst>
              <a:ext uri="{FF2B5EF4-FFF2-40B4-BE49-F238E27FC236}">
                <a16:creationId xmlns:a16="http://schemas.microsoft.com/office/drawing/2014/main" id="{DF1E3C5C-1E9B-484C-BFC8-766D63FBD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425" y="1608276"/>
            <a:ext cx="8781096" cy="427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5153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6962-BA4F-4505-ACE5-806A728F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5122" name="Picture 2" descr="SESequenceDiagram">
            <a:extLst>
              <a:ext uri="{FF2B5EF4-FFF2-40B4-BE49-F238E27FC236}">
                <a16:creationId xmlns:a16="http://schemas.microsoft.com/office/drawing/2014/main" id="{0B2D2AA1-4121-4BF7-93F2-C0A42BBA2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320" y="1346670"/>
            <a:ext cx="6833359" cy="50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927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3AAF-FF52-42EA-BAE4-B5ACC187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pic>
        <p:nvPicPr>
          <p:cNvPr id="6146" name="Picture 2" descr="SEStateDiagram">
            <a:extLst>
              <a:ext uri="{FF2B5EF4-FFF2-40B4-BE49-F238E27FC236}">
                <a16:creationId xmlns:a16="http://schemas.microsoft.com/office/drawing/2014/main" id="{922B723F-5FB4-462E-9F22-E37761B08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424" y="1346670"/>
            <a:ext cx="7085151" cy="507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673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1709-393D-4F77-9353-4CDACD8C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Mode</a:t>
            </a:r>
          </a:p>
        </p:txBody>
      </p:sp>
    </p:spTree>
    <p:extLst>
      <p:ext uri="{BB962C8B-B14F-4D97-AF65-F5344CB8AC3E}">
        <p14:creationId xmlns:p14="http://schemas.microsoft.com/office/powerpoint/2010/main" val="601917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9996-4C11-4B88-843A-E7F835D6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pic>
        <p:nvPicPr>
          <p:cNvPr id="7170" name="Picture 2" descr="Screenshot 2019-11-23 10">
            <a:extLst>
              <a:ext uri="{FF2B5EF4-FFF2-40B4-BE49-F238E27FC236}">
                <a16:creationId xmlns:a16="http://schemas.microsoft.com/office/drawing/2014/main" id="{3C5413EA-D3F6-4150-90B9-BA13733A4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168" y="1701040"/>
            <a:ext cx="9115664" cy="409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330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8A94-4EC2-4D92-8418-3F77D1C6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</a:t>
            </a:r>
          </a:p>
        </p:txBody>
      </p:sp>
      <p:pic>
        <p:nvPicPr>
          <p:cNvPr id="8194" name="Picture 2" descr="Screenshot 2019-11-23 10">
            <a:extLst>
              <a:ext uri="{FF2B5EF4-FFF2-40B4-BE49-F238E27FC236}">
                <a16:creationId xmlns:a16="http://schemas.microsoft.com/office/drawing/2014/main" id="{C5B8DFCE-C9FA-40A2-B603-7206B075C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1" y="1885285"/>
            <a:ext cx="9601217" cy="440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01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86D1-57B3-4337-BBEB-BE385D12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7EB8A-2126-4491-B006-728DA58EB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approach </a:t>
            </a:r>
          </a:p>
          <a:p>
            <a:pPr lvl="2"/>
            <a:r>
              <a:rPr lang="en-US" dirty="0"/>
              <a:t>Each iteration adds new functionalities</a:t>
            </a:r>
          </a:p>
          <a:p>
            <a:pPr lvl="2"/>
            <a:r>
              <a:rPr lang="en-US" dirty="0"/>
              <a:t>The first = the main iteration, which should make the website operable</a:t>
            </a:r>
          </a:p>
          <a:p>
            <a:pPr lvl="2"/>
            <a:r>
              <a:rPr lang="en-US" dirty="0"/>
              <a:t>The second = add the courier actor</a:t>
            </a:r>
          </a:p>
          <a:p>
            <a:pPr lvl="2"/>
            <a:r>
              <a:rPr lang="en-US" dirty="0"/>
              <a:t>The third = add a review system</a:t>
            </a:r>
          </a:p>
          <a:p>
            <a:pPr lvl="2"/>
            <a:r>
              <a:rPr lang="en-US" dirty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2829373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creenshot 2019-11-23 10">
            <a:extLst>
              <a:ext uri="{FF2B5EF4-FFF2-40B4-BE49-F238E27FC236}">
                <a16:creationId xmlns:a16="http://schemas.microsoft.com/office/drawing/2014/main" id="{A94C2D2B-3603-4BB5-BBD8-7F32CDEB0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216" y="1205016"/>
            <a:ext cx="9437568" cy="4447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290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AE17-7D9C-40AC-A7C0-E2C2DFD1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</a:t>
            </a:r>
          </a:p>
        </p:txBody>
      </p:sp>
      <p:pic>
        <p:nvPicPr>
          <p:cNvPr id="10242" name="Picture 2" descr="Screenshot 2019-11-23 10">
            <a:extLst>
              <a:ext uri="{FF2B5EF4-FFF2-40B4-BE49-F238E27FC236}">
                <a16:creationId xmlns:a16="http://schemas.microsoft.com/office/drawing/2014/main" id="{28C9B355-8AC9-466F-9132-C90B7407F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309" y="1562220"/>
            <a:ext cx="9681382" cy="448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261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EE10-E8D8-470B-9A22-7AF1CD6D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Product</a:t>
            </a:r>
          </a:p>
        </p:txBody>
      </p:sp>
      <p:pic>
        <p:nvPicPr>
          <p:cNvPr id="11266" name="Picture 2" descr="Screenshot 2019-11-23 10">
            <a:extLst>
              <a:ext uri="{FF2B5EF4-FFF2-40B4-BE49-F238E27FC236}">
                <a16:creationId xmlns:a16="http://schemas.microsoft.com/office/drawing/2014/main" id="{36B4DF67-D2B8-4D7D-AE28-F1D69710C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27" y="1754049"/>
            <a:ext cx="8738746" cy="410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150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creenshot 2019-11-23 10">
            <a:extLst>
              <a:ext uri="{FF2B5EF4-FFF2-40B4-BE49-F238E27FC236}">
                <a16:creationId xmlns:a16="http://schemas.microsoft.com/office/drawing/2014/main" id="{12F03B71-3CDC-443E-88A7-6839A643D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34" y="1423677"/>
            <a:ext cx="8447331" cy="401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978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62B8-CDE8-4304-BEAA-8B8E3424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Provider</a:t>
            </a:r>
          </a:p>
        </p:txBody>
      </p:sp>
      <p:pic>
        <p:nvPicPr>
          <p:cNvPr id="13314" name="Picture 2" descr="Screenshot 2019-11-23 10">
            <a:extLst>
              <a:ext uri="{FF2B5EF4-FFF2-40B4-BE49-F238E27FC236}">
                <a16:creationId xmlns:a16="http://schemas.microsoft.com/office/drawing/2014/main" id="{0374C6D3-A4AE-4315-A82A-16FA4BD2A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70" y="1681490"/>
            <a:ext cx="9268860" cy="436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558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Screenshot 2019-11-23 10">
            <a:extLst>
              <a:ext uri="{FF2B5EF4-FFF2-40B4-BE49-F238E27FC236}">
                <a16:creationId xmlns:a16="http://schemas.microsoft.com/office/drawing/2014/main" id="{E1C062CC-0201-486F-A2F1-904D94EF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28" y="1103243"/>
            <a:ext cx="9797143" cy="465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54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192D-529E-4F66-ADF7-D1126182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Page</a:t>
            </a:r>
          </a:p>
        </p:txBody>
      </p:sp>
      <p:pic>
        <p:nvPicPr>
          <p:cNvPr id="7" name="Picture 6" descr="A picture containing shirt&#10;&#10;Description automatically generated">
            <a:extLst>
              <a:ext uri="{FF2B5EF4-FFF2-40B4-BE49-F238E27FC236}">
                <a16:creationId xmlns:a16="http://schemas.microsoft.com/office/drawing/2014/main" id="{6DFD7BF2-2C1E-4838-AD63-13A59D42D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670"/>
            <a:ext cx="11379200" cy="52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30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88FE-5BF8-4E9C-BE0C-38CB553B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/>
              <a:t>Shopping Cart</a:t>
            </a:r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22776AC-AF5F-4AFC-88BD-7F0A60B0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1438490"/>
            <a:ext cx="10312401" cy="477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9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F5A7-2086-4C44-AA3B-C9E01848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 Order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62F514-D6CC-417E-BF13-6951378B2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180" y="1625600"/>
            <a:ext cx="9060395" cy="4257375"/>
          </a:xfrm>
        </p:spPr>
      </p:pic>
    </p:spTree>
    <p:extLst>
      <p:ext uri="{BB962C8B-B14F-4D97-AF65-F5344CB8AC3E}">
        <p14:creationId xmlns:p14="http://schemas.microsoft.com/office/powerpoint/2010/main" val="3144251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1DAF20B-AF81-4911-B97E-C6CEBC345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791" y="1114433"/>
            <a:ext cx="9881842" cy="4629133"/>
          </a:xfrm>
        </p:spPr>
      </p:pic>
    </p:spTree>
    <p:extLst>
      <p:ext uri="{BB962C8B-B14F-4D97-AF65-F5344CB8AC3E}">
        <p14:creationId xmlns:p14="http://schemas.microsoft.com/office/powerpoint/2010/main" val="370102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75EF-C576-498B-9786-1E04CF93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C5F2-50F0-4CB3-87AF-05C381EF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= the Java Framework used for creating the Web Server</a:t>
            </a:r>
          </a:p>
          <a:p>
            <a:pPr lvl="2"/>
            <a:r>
              <a:rPr lang="en-US" dirty="0"/>
              <a:t>Spring Core</a:t>
            </a:r>
          </a:p>
          <a:p>
            <a:pPr lvl="2"/>
            <a:r>
              <a:rPr lang="en-US" dirty="0"/>
              <a:t>Data access</a:t>
            </a:r>
          </a:p>
          <a:p>
            <a:pPr lvl="2"/>
            <a:r>
              <a:rPr lang="en-US" dirty="0"/>
              <a:t>Model-View-Controller</a:t>
            </a:r>
          </a:p>
          <a:p>
            <a:pPr lvl="2"/>
            <a:r>
              <a:rPr lang="en-US" dirty="0"/>
              <a:t>Transaction Management</a:t>
            </a:r>
          </a:p>
          <a:p>
            <a:pPr lvl="2"/>
            <a:r>
              <a:rPr lang="en-US" dirty="0"/>
              <a:t>Authentication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540344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9BE9-AE9D-41F7-8982-BA4F6F82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Product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6181128-03F5-4681-B48E-6532B121B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914" y="1398627"/>
            <a:ext cx="9640661" cy="4453335"/>
          </a:xfrm>
        </p:spPr>
      </p:pic>
    </p:spTree>
    <p:extLst>
      <p:ext uri="{BB962C8B-B14F-4D97-AF65-F5344CB8AC3E}">
        <p14:creationId xmlns:p14="http://schemas.microsoft.com/office/powerpoint/2010/main" val="270957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CAF2-4B6A-43B1-AB65-8F6B5DB0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Courier Orders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CE26C6B-1834-4AD5-AA55-5903F633E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114" y="1436914"/>
            <a:ext cx="9558461" cy="4414831"/>
          </a:xfrm>
        </p:spPr>
      </p:pic>
    </p:spTree>
    <p:extLst>
      <p:ext uri="{BB962C8B-B14F-4D97-AF65-F5344CB8AC3E}">
        <p14:creationId xmlns:p14="http://schemas.microsoft.com/office/powerpoint/2010/main" val="469837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43B3-DBFB-44FE-859E-A0520403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7F11-C039-4F4E-981D-25AB62929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829" y="1683657"/>
            <a:ext cx="9220310" cy="43662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Browse products and add product to shopping cart</a:t>
            </a:r>
          </a:p>
          <a:p>
            <a:r>
              <a:rPr lang="en-US" dirty="0"/>
              <a:t>Search Product</a:t>
            </a:r>
          </a:p>
          <a:p>
            <a:r>
              <a:rPr lang="en-US" dirty="0"/>
              <a:t>Update Shopping Cart Quantity</a:t>
            </a:r>
          </a:p>
          <a:p>
            <a:r>
              <a:rPr lang="en-US" dirty="0"/>
              <a:t>Search by Category</a:t>
            </a:r>
          </a:p>
          <a:p>
            <a:r>
              <a:rPr lang="en-US" dirty="0"/>
              <a:t>Search by Provider</a:t>
            </a:r>
          </a:p>
          <a:p>
            <a:r>
              <a:rPr lang="en-US" dirty="0"/>
              <a:t>Checkout</a:t>
            </a:r>
          </a:p>
          <a:p>
            <a:r>
              <a:rPr lang="en-US" dirty="0"/>
              <a:t>Checkout Custom Address</a:t>
            </a:r>
          </a:p>
        </p:txBody>
      </p:sp>
    </p:spTree>
    <p:extLst>
      <p:ext uri="{BB962C8B-B14F-4D97-AF65-F5344CB8AC3E}">
        <p14:creationId xmlns:p14="http://schemas.microsoft.com/office/powerpoint/2010/main" val="1010056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FA22-A643-42F0-B196-B98694E20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657" y="1349829"/>
            <a:ext cx="8886482" cy="4700115"/>
          </a:xfrm>
        </p:spPr>
        <p:txBody>
          <a:bodyPr/>
          <a:lstStyle/>
          <a:p>
            <a:r>
              <a:rPr lang="en-US" dirty="0"/>
              <a:t>Update User Details – Customer</a:t>
            </a:r>
          </a:p>
          <a:p>
            <a:r>
              <a:rPr lang="en-US" dirty="0"/>
              <a:t>Create Customer – Admin</a:t>
            </a:r>
          </a:p>
          <a:p>
            <a:r>
              <a:rPr lang="en-US" dirty="0"/>
              <a:t>Create Provider</a:t>
            </a:r>
          </a:p>
          <a:p>
            <a:r>
              <a:rPr lang="en-US" dirty="0"/>
              <a:t>Create Category</a:t>
            </a:r>
          </a:p>
          <a:p>
            <a:r>
              <a:rPr lang="en-US" dirty="0"/>
              <a:t>Create Product</a:t>
            </a:r>
          </a:p>
          <a:p>
            <a:r>
              <a:rPr lang="en-US" dirty="0"/>
              <a:t>Delete Product</a:t>
            </a:r>
          </a:p>
          <a:p>
            <a:r>
              <a:rPr lang="en-US" dirty="0"/>
              <a:t>Update Provider</a:t>
            </a:r>
          </a:p>
          <a:p>
            <a:r>
              <a:rPr lang="en-US" dirty="0"/>
              <a:t>Complete Order</a:t>
            </a:r>
          </a:p>
        </p:txBody>
      </p:sp>
    </p:spTree>
    <p:extLst>
      <p:ext uri="{BB962C8B-B14F-4D97-AF65-F5344CB8AC3E}">
        <p14:creationId xmlns:p14="http://schemas.microsoft.com/office/powerpoint/2010/main" val="3601459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52A97A-034A-4DB9-A018-3C01A0811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531" y="1741714"/>
            <a:ext cx="9425437" cy="3091543"/>
          </a:xfrm>
        </p:spPr>
      </p:pic>
    </p:spTree>
    <p:extLst>
      <p:ext uri="{BB962C8B-B14F-4D97-AF65-F5344CB8AC3E}">
        <p14:creationId xmlns:p14="http://schemas.microsoft.com/office/powerpoint/2010/main" val="3411390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63C0-A43C-4BD1-BD3B-C1A455AD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7BA8-1574-4C2A-830D-01532D59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JDK, JRE, Maven and MongoDB</a:t>
            </a:r>
          </a:p>
          <a:p>
            <a:r>
              <a:rPr lang="en-US" dirty="0"/>
              <a:t>If built JAR file, needed only JRE and MongoDB</a:t>
            </a:r>
          </a:p>
          <a:p>
            <a:r>
              <a:rPr lang="en-US" dirty="0"/>
              <a:t>Could be </a:t>
            </a:r>
            <a:r>
              <a:rPr lang="en-US" dirty="0" err="1"/>
              <a:t>dokerized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85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50C3-9AE4-4507-8A9E-27997935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8B1C-60EA-497C-A4EC-B000CE801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Amazon</a:t>
            </a:r>
            <a:endParaRPr lang="en-US" dirty="0"/>
          </a:p>
          <a:p>
            <a:r>
              <a:rPr lang="en-US" dirty="0" err="1"/>
              <a:t>emag</a:t>
            </a:r>
            <a:endParaRPr lang="en-US" dirty="0"/>
          </a:p>
          <a:p>
            <a:r>
              <a:rPr lang="en-US" dirty="0"/>
              <a:t>eBay</a:t>
            </a:r>
          </a:p>
          <a:p>
            <a:r>
              <a:rPr lang="en-US" dirty="0"/>
              <a:t>Alibaba</a:t>
            </a:r>
          </a:p>
          <a:p>
            <a:r>
              <a:rPr lang="en-US" dirty="0" err="1"/>
              <a:t>olx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8FD7-B3AF-48A2-A5CB-E81852892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939" y="768626"/>
            <a:ext cx="7893200" cy="5281318"/>
          </a:xfrm>
        </p:spPr>
        <p:txBody>
          <a:bodyPr/>
          <a:lstStyle/>
          <a:p>
            <a:r>
              <a:rPr lang="en-US" dirty="0"/>
              <a:t>MongoDB = persistence</a:t>
            </a:r>
          </a:p>
          <a:p>
            <a:pPr lvl="2"/>
            <a:r>
              <a:rPr lang="en-US" dirty="0"/>
              <a:t>Stores data as BSON documents</a:t>
            </a:r>
          </a:p>
          <a:p>
            <a:r>
              <a:rPr lang="en-US" dirty="0"/>
              <a:t>JSP = </a:t>
            </a:r>
            <a:r>
              <a:rPr lang="en-US" dirty="0" err="1"/>
              <a:t>JavaServer</a:t>
            </a:r>
            <a:r>
              <a:rPr lang="en-US" dirty="0"/>
              <a:t> Pages used for creating a user interface</a:t>
            </a:r>
          </a:p>
          <a:p>
            <a:pPr lvl="2"/>
            <a:r>
              <a:rPr lang="en-US" dirty="0"/>
              <a:t>Together with HTML and CSS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9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9FD3-9CC3-4201-9045-0DB639BC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60E7A-AA57-4983-BB09-14BEED3F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user has an account containing their related details</a:t>
            </a:r>
          </a:p>
          <a:p>
            <a:r>
              <a:rPr lang="en-US" dirty="0"/>
              <a:t>Login using credentials</a:t>
            </a:r>
          </a:p>
          <a:p>
            <a:r>
              <a:rPr lang="en-US" dirty="0"/>
              <a:t>Administrator pages used to manage products, users, providers and categories</a:t>
            </a:r>
          </a:p>
          <a:p>
            <a:r>
              <a:rPr lang="en-US" dirty="0"/>
              <a:t>Customers have shopping carts that keep track of selected products</a:t>
            </a:r>
          </a:p>
        </p:txBody>
      </p:sp>
    </p:spTree>
    <p:extLst>
      <p:ext uri="{BB962C8B-B14F-4D97-AF65-F5344CB8AC3E}">
        <p14:creationId xmlns:p14="http://schemas.microsoft.com/office/powerpoint/2010/main" val="6311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128E-46FA-4F30-848B-AD5FE176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and related access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FE37C-1EC4-4C41-A992-769286AC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  <a:p>
            <a:pPr lvl="2"/>
            <a:r>
              <a:rPr lang="en-US" dirty="0"/>
              <a:t>Has access to pages regarding their personal details</a:t>
            </a:r>
          </a:p>
          <a:p>
            <a:pPr lvl="2"/>
            <a:r>
              <a:rPr lang="en-US" dirty="0"/>
              <a:t>Can create an account themselves or have one created by an administrator</a:t>
            </a:r>
          </a:p>
          <a:p>
            <a:r>
              <a:rPr lang="en-US" dirty="0"/>
              <a:t>Administrator</a:t>
            </a:r>
          </a:p>
          <a:p>
            <a:pPr lvl="2"/>
            <a:r>
              <a:rPr lang="en-US" dirty="0"/>
              <a:t>Can be created by other administrator</a:t>
            </a:r>
          </a:p>
          <a:p>
            <a:pPr lvl="2"/>
            <a:r>
              <a:rPr lang="en-US" dirty="0"/>
              <a:t>Has access to all pages</a:t>
            </a:r>
          </a:p>
        </p:txBody>
      </p:sp>
    </p:spTree>
    <p:extLst>
      <p:ext uri="{BB962C8B-B14F-4D97-AF65-F5344CB8AC3E}">
        <p14:creationId xmlns:p14="http://schemas.microsoft.com/office/powerpoint/2010/main" val="114604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EEB2-3B6F-4910-8AA2-E9BC7177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97674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75196DC-0E6E-41B0-B59F-EA74AB62D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785" y="665197"/>
            <a:ext cx="9874430" cy="5527605"/>
          </a:xfrm>
        </p:spPr>
      </p:pic>
    </p:spTree>
    <p:extLst>
      <p:ext uri="{BB962C8B-B14F-4D97-AF65-F5344CB8AC3E}">
        <p14:creationId xmlns:p14="http://schemas.microsoft.com/office/powerpoint/2010/main" val="751312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102</TotalTime>
  <Words>322</Words>
  <Application>Microsoft Office PowerPoint</Application>
  <PresentationFormat>Widescreen</PresentationFormat>
  <Paragraphs>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MS Shell Dlg 2</vt:lpstr>
      <vt:lpstr>Wingdings</vt:lpstr>
      <vt:lpstr>Wingdings 3</vt:lpstr>
      <vt:lpstr>Madison</vt:lpstr>
      <vt:lpstr>BeaMercat</vt:lpstr>
      <vt:lpstr>General Presentation</vt:lpstr>
      <vt:lpstr>Theory</vt:lpstr>
      <vt:lpstr>IT technologies</vt:lpstr>
      <vt:lpstr>PowerPoint Presentation</vt:lpstr>
      <vt:lpstr>Functionalities</vt:lpstr>
      <vt:lpstr>Actors and related access rights</vt:lpstr>
      <vt:lpstr>Use Cases</vt:lpstr>
      <vt:lpstr>PowerPoint Presentation</vt:lpstr>
      <vt:lpstr>PowerPoint Presentation</vt:lpstr>
      <vt:lpstr>PowerPoint Presentation</vt:lpstr>
      <vt:lpstr>System Architecture</vt:lpstr>
      <vt:lpstr>PowerPoint Presentation</vt:lpstr>
      <vt:lpstr>Design</vt:lpstr>
      <vt:lpstr>Database Diagram</vt:lpstr>
      <vt:lpstr>Activity Diagram</vt:lpstr>
      <vt:lpstr>Class Diagram</vt:lpstr>
      <vt:lpstr>Communication Diagram</vt:lpstr>
      <vt:lpstr>Component Diagram</vt:lpstr>
      <vt:lpstr>Deployment Diagram</vt:lpstr>
      <vt:lpstr>FlowChart</vt:lpstr>
      <vt:lpstr>Interaction Diagram</vt:lpstr>
      <vt:lpstr>Object Diagram</vt:lpstr>
      <vt:lpstr>Package Diagram</vt:lpstr>
      <vt:lpstr>Sequence Diagram</vt:lpstr>
      <vt:lpstr>State Diagram</vt:lpstr>
      <vt:lpstr>Operation Mode</vt:lpstr>
      <vt:lpstr>Welcome</vt:lpstr>
      <vt:lpstr>Create User</vt:lpstr>
      <vt:lpstr>PowerPoint Presentation</vt:lpstr>
      <vt:lpstr>Main Page</vt:lpstr>
      <vt:lpstr>Create Product</vt:lpstr>
      <vt:lpstr>PowerPoint Presentation</vt:lpstr>
      <vt:lpstr>Create Provider</vt:lpstr>
      <vt:lpstr>PowerPoint Presentation</vt:lpstr>
      <vt:lpstr>Product Page</vt:lpstr>
      <vt:lpstr>Shopping Cart</vt:lpstr>
      <vt:lpstr>Cancel Order</vt:lpstr>
      <vt:lpstr>PowerPoint Presentation</vt:lpstr>
      <vt:lpstr>Search Product</vt:lpstr>
      <vt:lpstr>Courier Orders</vt:lpstr>
      <vt:lpstr>Test Cases</vt:lpstr>
      <vt:lpstr>PowerPoint Presentation</vt:lpstr>
      <vt:lpstr>PowerPoint Presentation</vt:lpstr>
      <vt:lpstr>Portability</vt:lpstr>
      <vt:lpstr>Competing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BeaMercat</dc:title>
  <dc:creator>Victor P</dc:creator>
  <cp:lastModifiedBy>Victor</cp:lastModifiedBy>
  <cp:revision>9</cp:revision>
  <dcterms:created xsi:type="dcterms:W3CDTF">2019-11-23T09:47:04Z</dcterms:created>
  <dcterms:modified xsi:type="dcterms:W3CDTF">2020-01-13T18:32:44Z</dcterms:modified>
</cp:coreProperties>
</file>