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4" r:id="rId4"/>
    <p:sldId id="262" r:id="rId5"/>
    <p:sldId id="266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8C1436-8726-44E9-9674-06351113E5DF}">
          <p14:sldIdLst>
            <p14:sldId id="259"/>
          </p14:sldIdLst>
        </p14:section>
        <p14:section name="目錄" id="{EE83BBDA-9E24-4D44-8491-33BBDAB5307F}">
          <p14:sldIdLst>
            <p14:sldId id="261"/>
          </p14:sldIdLst>
        </p14:section>
        <p14:section name="需求" id="{F4F986B7-E6A4-415B-BA9C-D678C171AFDE}">
          <p14:sldIdLst>
            <p14:sldId id="264"/>
            <p14:sldId id="262"/>
            <p14:sldId id="266"/>
            <p14:sldId id="263"/>
          </p14:sldIdLst>
        </p14:section>
        <p14:section name="分析" id="{073510D1-8CF1-4161-84F0-CEEC2BDAD202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 autoAdjust="0"/>
    <p:restoredTop sz="95914" autoAdjust="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2020/11/11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2020/11/11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6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1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6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109-1</a:t>
            </a:r>
            <a:r>
              <a:rPr lang="zh-TW" altLang="en-US" sz="4000" b="0" dirty="0"/>
              <a:t>機器學習 </a:t>
            </a:r>
            <a:r>
              <a:rPr lang="en-US" altLang="zh-TW" sz="4000" b="0" dirty="0"/>
              <a:t>Homework 4</a:t>
            </a:r>
            <a:br>
              <a:rPr lang="en-US" altLang="zh-TW" sz="4000" b="0" dirty="0"/>
            </a:br>
            <a:r>
              <a:rPr lang="en-US" altLang="zh-TW" sz="4400" dirty="0" err="1"/>
              <a:t>PingPong</a:t>
            </a:r>
            <a:r>
              <a:rPr lang="zh-TW" altLang="en-US" sz="4400" dirty="0"/>
              <a:t>分析文件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68470"/>
            <a:ext cx="10515600" cy="790816"/>
          </a:xfrm>
        </p:spPr>
        <p:txBody>
          <a:bodyPr numCol="1">
            <a:normAutofit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目前成員：電子系</a:t>
            </a:r>
            <a:r>
              <a:rPr lang="en-US" altLang="zh-TW" dirty="0"/>
              <a:t>4A</a:t>
            </a:r>
            <a:r>
              <a:rPr lang="zh-TW" altLang="en-US" dirty="0"/>
              <a:t> </a:t>
            </a:r>
            <a:r>
              <a:rPr lang="en-US" altLang="zh-TW" dirty="0"/>
              <a:t>0652068 </a:t>
            </a:r>
            <a:r>
              <a:rPr lang="zh-TW" altLang="en-US" dirty="0"/>
              <a:t>潘名洲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需求：</a:t>
            </a:r>
            <a:endParaRPr lang="en-US" altLang="zh-TW" sz="2400" dirty="0"/>
          </a:p>
          <a:p>
            <a:pPr lvl="1"/>
            <a:r>
              <a:rPr lang="zh-TW" altLang="en-US" sz="2400" dirty="0"/>
              <a:t>目的</a:t>
            </a:r>
            <a:endParaRPr lang="en-US" altLang="zh-TW" sz="2400" dirty="0"/>
          </a:p>
          <a:p>
            <a:pPr lvl="1"/>
            <a:r>
              <a:rPr lang="zh-TW" altLang="en-US" sz="2400" dirty="0"/>
              <a:t>功能需求</a:t>
            </a:r>
            <a:endParaRPr lang="en-US" altLang="zh-TW" sz="2400" dirty="0"/>
          </a:p>
          <a:p>
            <a:pPr lvl="1"/>
            <a:r>
              <a:rPr lang="zh-TW" altLang="en-US" sz="2400" dirty="0"/>
              <a:t>介面</a:t>
            </a:r>
            <a:endParaRPr lang="en-US" altLang="zh-TW" sz="2400" dirty="0"/>
          </a:p>
          <a:p>
            <a:pPr lvl="1"/>
            <a:r>
              <a:rPr lang="zh-TW" altLang="en-US" sz="2400" dirty="0"/>
              <a:t>校能需求</a:t>
            </a:r>
            <a:endParaRPr lang="en-US" altLang="zh-TW" sz="2400" dirty="0"/>
          </a:p>
          <a:p>
            <a:r>
              <a:rPr lang="zh-TW" altLang="en-US" sz="2400" dirty="0"/>
              <a:t>分析：</a:t>
            </a:r>
            <a:endParaRPr lang="en-US" altLang="zh-TW" sz="2400" dirty="0"/>
          </a:p>
          <a:p>
            <a:pPr lvl="1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/>
            <a:r>
              <a:rPr lang="zh-TW" altLang="en-US" sz="2400" dirty="0"/>
              <a:t>環境</a:t>
            </a:r>
            <a:endParaRPr lang="en-US" altLang="zh-TW" sz="2400" dirty="0"/>
          </a:p>
          <a:p>
            <a:pPr lvl="1"/>
            <a:r>
              <a:rPr lang="zh-TW" altLang="en-US" sz="2400" dirty="0"/>
              <a:t>實現方法</a:t>
            </a:r>
            <a:endParaRPr lang="en-US" altLang="zh-TW" sz="2400" dirty="0"/>
          </a:p>
          <a:p>
            <a:pPr marL="0" lvl="1" indent="0">
              <a:buNone/>
            </a:pP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贏得比賽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當對方擊球時，能夠預測球的落點，並提早移動至預判的落點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目的</a:t>
            </a:r>
          </a:p>
        </p:txBody>
      </p:sp>
    </p:spTree>
    <p:extLst>
      <p:ext uri="{BB962C8B-B14F-4D97-AF65-F5344CB8AC3E}">
        <p14:creationId xmlns:p14="http://schemas.microsoft.com/office/powerpoint/2010/main" val="25550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模式：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/>
              <a:t>手動模式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ML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pPr lvl="1"/>
            <a:r>
              <a:rPr lang="zh-TW" altLang="en-US" dirty="0"/>
              <a:t>遊戲風格</a:t>
            </a:r>
            <a:r>
              <a:rPr lang="en-US" altLang="zh-TW" dirty="0"/>
              <a:t>(difficulty)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EASY</a:t>
            </a:r>
            <a:r>
              <a:rPr lang="zh-TW" altLang="en-US" dirty="0"/>
              <a:t>：簡單的乒乓球遊戲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NORMAL</a:t>
            </a:r>
            <a:r>
              <a:rPr lang="zh-TW" altLang="en-US" dirty="0"/>
              <a:t>：增加了切球機構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HARD</a:t>
            </a:r>
            <a:r>
              <a:rPr lang="zh-TW" altLang="en-US" dirty="0"/>
              <a:t>：增加了切球和阻滯機構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pPr marL="361950" lvl="2" indent="354013"/>
            <a:r>
              <a:rPr lang="zh-TW" altLang="en-US" dirty="0"/>
              <a:t>訓練模型</a:t>
            </a:r>
            <a:endParaRPr lang="en-US" altLang="zh-TW" dirty="0"/>
          </a:p>
          <a:p>
            <a:pPr marL="361950" lvl="2" indent="-342900"/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en-US" altLang="zh-TW" dirty="0"/>
              <a:t>Log file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功能需求</a:t>
            </a:r>
          </a:p>
        </p:txBody>
      </p:sp>
    </p:spTree>
    <p:extLst>
      <p:ext uri="{BB962C8B-B14F-4D97-AF65-F5344CB8AC3E}">
        <p14:creationId xmlns:p14="http://schemas.microsoft.com/office/powerpoint/2010/main" val="32382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3575" y="1306150"/>
            <a:ext cx="1800225" cy="4829175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遊戲座標：</a:t>
            </a:r>
            <a:endParaRPr lang="en-US" altLang="zh-TW" dirty="0"/>
          </a:p>
          <a:p>
            <a:pPr lvl="1"/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  <a:r>
              <a:rPr lang="zh-TW" altLang="en-US" dirty="0"/>
              <a:t> </a:t>
            </a:r>
            <a:r>
              <a:rPr lang="en-US" altLang="zh-TW" dirty="0"/>
              <a:t>pixels</a:t>
            </a:r>
          </a:p>
          <a:p>
            <a:r>
              <a:rPr lang="zh-TW" altLang="en-US" dirty="0"/>
              <a:t>玩家：</a:t>
            </a:r>
            <a:endParaRPr lang="en-US" altLang="zh-TW" dirty="0"/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在下，</a:t>
            </a:r>
            <a:r>
              <a:rPr lang="en-US" altLang="zh-TW" dirty="0"/>
              <a:t>2P</a:t>
            </a:r>
            <a:r>
              <a:rPr lang="zh-TW" altLang="en-US" dirty="0"/>
              <a:t>在上</a:t>
            </a:r>
            <a:endParaRPr lang="en-US" altLang="zh-TW" dirty="0"/>
          </a:p>
          <a:p>
            <a:pPr marL="142875" indent="-142875"/>
            <a:r>
              <a:rPr lang="zh-TW" altLang="en-US" dirty="0"/>
              <a:t>球：</a:t>
            </a:r>
          </a:p>
          <a:p>
            <a:pPr lvl="1"/>
            <a:r>
              <a:rPr lang="zh-TW" altLang="en-US" dirty="0"/>
              <a:t>球是一個</a:t>
            </a:r>
            <a:r>
              <a:rPr lang="en-US" altLang="zh-TW" dirty="0"/>
              <a:t>5 x 5</a:t>
            </a:r>
            <a:r>
              <a:rPr lang="zh-TW" altLang="en-US" dirty="0"/>
              <a:t>像素的綠色方塊。</a:t>
            </a:r>
          </a:p>
          <a:p>
            <a:pPr lvl="1"/>
            <a:r>
              <a:rPr lang="zh-TW" altLang="en-US" dirty="0"/>
              <a:t>球將首先從</a:t>
            </a:r>
            <a:r>
              <a:rPr lang="en-US" altLang="zh-TW" dirty="0"/>
              <a:t>1P</a:t>
            </a:r>
            <a:r>
              <a:rPr lang="zh-TW" altLang="en-US" dirty="0"/>
              <a:t>一側發球，然後每輪改變一次。</a:t>
            </a:r>
          </a:p>
          <a:p>
            <a:pPr lvl="1"/>
            <a:r>
              <a:rPr lang="zh-TW" altLang="en-US" dirty="0"/>
              <a:t>球從平台上發球，可以向左或向右發球。如果未在</a:t>
            </a:r>
            <a:r>
              <a:rPr lang="en-US" altLang="zh-TW" dirty="0"/>
              <a:t>150</a:t>
            </a:r>
            <a:r>
              <a:rPr lang="zh-TW" altLang="en-US" dirty="0"/>
              <a:t>幀內發球，則會自動向隨機方向發球。</a:t>
            </a:r>
          </a:p>
          <a:p>
            <a:pPr lvl="1"/>
            <a:r>
              <a:rPr lang="zh-TW" altLang="en-US" dirty="0"/>
              <a:t>初始移動速度為每幀（</a:t>
            </a:r>
            <a:r>
              <a:rPr lang="en-US" altLang="zh-TW" dirty="0"/>
              <a:t>±7</a:t>
            </a:r>
            <a:r>
              <a:rPr lang="zh-TW" altLang="en-US" dirty="0"/>
              <a:t>，</a:t>
            </a:r>
            <a:r>
              <a:rPr lang="en-US" altLang="zh-TW" dirty="0"/>
              <a:t>±7</a:t>
            </a:r>
            <a:r>
              <a:rPr lang="zh-TW" altLang="en-US" dirty="0"/>
              <a:t>）像素，發球後每</a:t>
            </a:r>
            <a:r>
              <a:rPr lang="en-US" altLang="zh-TW" dirty="0"/>
              <a:t>100</a:t>
            </a:r>
            <a:r>
              <a:rPr lang="zh-TW" altLang="en-US" dirty="0"/>
              <a:t>幀增加一次。</a:t>
            </a:r>
            <a:endParaRPr lang="en-US" altLang="zh-TW" dirty="0"/>
          </a:p>
          <a:p>
            <a:pPr marL="146050" lvl="1" indent="-146050"/>
            <a:r>
              <a:rPr lang="zh-TW" altLang="en-US" dirty="0"/>
              <a:t>平台：</a:t>
            </a:r>
            <a:endParaRPr lang="en-US" altLang="zh-TW" dirty="0"/>
          </a:p>
          <a:p>
            <a:pPr lvl="1"/>
            <a:r>
              <a:rPr lang="zh-TW" altLang="en-US" dirty="0"/>
              <a:t>該平台是一個</a:t>
            </a:r>
            <a:r>
              <a:rPr lang="en-US" altLang="zh-TW" dirty="0"/>
              <a:t>40 x 30 pixels</a:t>
            </a:r>
            <a:r>
              <a:rPr lang="zh-TW" altLang="en-US" dirty="0"/>
              <a:t>的矩形。</a:t>
            </a:r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平台的顏色為紅色，</a:t>
            </a:r>
            <a:r>
              <a:rPr lang="en-US" altLang="zh-TW" dirty="0"/>
              <a:t>2P</a:t>
            </a:r>
            <a:r>
              <a:rPr lang="zh-TW" altLang="en-US" dirty="0"/>
              <a:t>平台的顏色為藍色。</a:t>
            </a:r>
          </a:p>
          <a:p>
            <a:pPr lvl="1"/>
            <a:r>
              <a:rPr lang="zh-TW" altLang="en-US" dirty="0"/>
              <a:t>移動速度為每幀（</a:t>
            </a:r>
            <a:r>
              <a:rPr lang="en-US" altLang="zh-TW" dirty="0"/>
              <a:t>±5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）像素。</a:t>
            </a:r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平台的初始位置為（</a:t>
            </a:r>
            <a:r>
              <a:rPr lang="en-US" altLang="zh-TW" dirty="0"/>
              <a:t>80</a:t>
            </a:r>
            <a:r>
              <a:rPr lang="zh-TW" altLang="en-US" dirty="0"/>
              <a:t>，</a:t>
            </a:r>
            <a:r>
              <a:rPr lang="en-US" altLang="zh-TW" dirty="0"/>
              <a:t>420</a:t>
            </a:r>
            <a:r>
              <a:rPr lang="zh-TW" altLang="en-US" dirty="0"/>
              <a:t>），而</a:t>
            </a:r>
            <a:r>
              <a:rPr lang="en-US" altLang="zh-TW" dirty="0"/>
              <a:t>2P</a:t>
            </a:r>
            <a:r>
              <a:rPr lang="zh-TW" altLang="en-US" dirty="0"/>
              <a:t>平台的初始位置為（</a:t>
            </a:r>
            <a:r>
              <a:rPr lang="en-US" altLang="zh-TW" dirty="0"/>
              <a:t>80</a:t>
            </a:r>
            <a:r>
              <a:rPr lang="zh-TW" altLang="en-US" dirty="0"/>
              <a:t>，</a:t>
            </a:r>
            <a:r>
              <a:rPr lang="en-US" altLang="zh-TW" dirty="0"/>
              <a:t>50</a:t>
            </a:r>
            <a:r>
              <a:rPr lang="zh-TW" altLang="en-US" dirty="0"/>
              <a:t>）。</a:t>
            </a:r>
            <a:endParaRPr lang="en-US" altLang="zh-TW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1784397"/>
            <a:ext cx="3050160" cy="4065903"/>
            <a:chOff x="8424411" y="1784397"/>
            <a:chExt cx="3050160" cy="4065903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1464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415pixel</a:t>
              </a:r>
              <a:b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球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5pixel)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5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硬體：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PC/Laptop</a:t>
            </a:r>
          </a:p>
          <a:p>
            <a:endParaRPr lang="en-US" altLang="zh-TW" dirty="0"/>
          </a:p>
          <a:p>
            <a:r>
              <a:rPr lang="zh-TW" altLang="en-US" dirty="0"/>
              <a:t>軟體：</a:t>
            </a:r>
            <a:endParaRPr lang="en-US" altLang="zh-TW" dirty="0"/>
          </a:p>
          <a:p>
            <a:pPr lvl="1"/>
            <a:r>
              <a:rPr lang="en-US" altLang="zh-TW" dirty="0"/>
              <a:t>Anaconde3</a:t>
            </a:r>
            <a:r>
              <a:rPr lang="zh-TW" altLang="en-US" dirty="0"/>
              <a:t> </a:t>
            </a:r>
            <a:r>
              <a:rPr lang="en-US" altLang="zh-TW" dirty="0" err="1"/>
              <a:t>NAVigator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Anaconde3</a:t>
            </a:r>
            <a:r>
              <a:rPr lang="zh-TW" altLang="en-US" dirty="0"/>
              <a:t> </a:t>
            </a:r>
            <a:r>
              <a:rPr lang="en-US" altLang="zh-TW" dirty="0" err="1"/>
              <a:t>NAVigator</a:t>
            </a:r>
            <a:r>
              <a:rPr lang="zh-TW" altLang="en-US" dirty="0"/>
              <a:t> 上安裝</a:t>
            </a:r>
            <a:r>
              <a:rPr lang="en-US" altLang="zh-TW" dirty="0"/>
              <a:t>Python3.8</a:t>
            </a:r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 err="1"/>
              <a:t>MLGame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校能需求</a:t>
            </a:r>
          </a:p>
        </p:txBody>
      </p:sp>
    </p:spTree>
    <p:extLst>
      <p:ext uri="{BB962C8B-B14F-4D97-AF65-F5344CB8AC3E}">
        <p14:creationId xmlns:p14="http://schemas.microsoft.com/office/powerpoint/2010/main" val="18305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訓練程式：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Rulebase</a:t>
            </a:r>
            <a:r>
              <a:rPr lang="zh-TW" altLang="en-US" dirty="0"/>
              <a:t>產生的</a:t>
            </a:r>
            <a:r>
              <a:rPr lang="en-US" altLang="zh-TW" dirty="0"/>
              <a:t>Log</a:t>
            </a:r>
            <a:r>
              <a:rPr lang="zh-TW" altLang="en-US" dirty="0"/>
              <a:t>檔來產生訓練模型。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執行程式：</a:t>
            </a:r>
            <a:endParaRPr lang="en-US" altLang="zh-TW" dirty="0"/>
          </a:p>
          <a:p>
            <a:pPr lvl="1"/>
            <a:r>
              <a:rPr lang="zh-TW" altLang="en-US" dirty="0"/>
              <a:t>讀取訓練完成的程模型，依照訓練後的結果來達到自動對打的功能。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2616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尚未開始。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實現方法</a:t>
            </a:r>
          </a:p>
        </p:txBody>
      </p:sp>
    </p:spTree>
    <p:extLst>
      <p:ext uri="{BB962C8B-B14F-4D97-AF65-F5344CB8AC3E}">
        <p14:creationId xmlns:p14="http://schemas.microsoft.com/office/powerpoint/2010/main" val="25821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33287</TotalTime>
  <Words>358</Words>
  <Application>Microsoft Office PowerPoint</Application>
  <PresentationFormat>寬螢幕</PresentationFormat>
  <Paragraphs>75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109-1機器學習 Homework 4 PingPong分析文件</vt:lpstr>
      <vt:lpstr>目錄</vt:lpstr>
      <vt:lpstr>需求 – 目的</vt:lpstr>
      <vt:lpstr>需求 – 功能需求</vt:lpstr>
      <vt:lpstr>需求 – 介面</vt:lpstr>
      <vt:lpstr>需求 – 校能需求</vt:lpstr>
      <vt:lpstr>分析 – 功能</vt:lpstr>
      <vt:lpstr>分析 – 實現方法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電子系三甲-潘名洲</cp:lastModifiedBy>
  <cp:revision>1173</cp:revision>
  <dcterms:created xsi:type="dcterms:W3CDTF">2019-03-11T13:47:46Z</dcterms:created>
  <dcterms:modified xsi:type="dcterms:W3CDTF">2020-11-11T07:17:05Z</dcterms:modified>
</cp:coreProperties>
</file>