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Projet </a:t>
            </a:r>
            <a:r>
              <a:rPr lang="fr-FR" dirty="0" err="1">
                <a:latin typeface="Berlin Sans FB Demi" panose="020E0802020502020306" pitchFamily="34" charset="0"/>
              </a:rPr>
              <a:t>sMARTPATATE</a:t>
            </a:r>
            <a:endParaRPr lang="fr-FR" dirty="0">
              <a:latin typeface="Berlin Sans FB Demi" panose="020E0802020502020306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Bernard MT Condensed" panose="02050806060905020404" pitchFamily="18" charset="0"/>
              </a:rPr>
              <a:t>PROGRAMMER LA DETECTION D’UN TYPE DE CONTACT AVEC une patate</a:t>
            </a:r>
          </a:p>
        </p:txBody>
      </p:sp>
    </p:spTree>
    <p:extLst>
      <p:ext uri="{BB962C8B-B14F-4D97-AF65-F5344CB8AC3E}">
        <p14:creationId xmlns:p14="http://schemas.microsoft.com/office/powerpoint/2010/main" val="107123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531956" y="79186"/>
            <a:ext cx="337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nard MT Condensed" panose="02050806060905020404" pitchFamily="18" charset="0"/>
              </a:rPr>
              <a:t>Résultats de l’</a:t>
            </a:r>
            <a:r>
              <a:rPr lang="fr-FR" sz="2400" dirty="0" err="1">
                <a:latin typeface="Bernard MT Condensed" panose="02050806060905020404" pitchFamily="18" charset="0"/>
              </a:rPr>
              <a:t>experience</a:t>
            </a:r>
            <a:r>
              <a:rPr lang="fr-FR" sz="2400" dirty="0">
                <a:latin typeface="Bernard MT Condensed" panose="02050806060905020404" pitchFamily="18" charset="0"/>
              </a:rPr>
              <a:t> 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06685" y="3352800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ernard MT Condensed" panose="02050806060905020404" pitchFamily="18" charset="0"/>
              </a:rPr>
              <a:t>Résultats de l’</a:t>
            </a:r>
            <a:r>
              <a:rPr lang="fr-FR" sz="2400" dirty="0" err="1">
                <a:latin typeface="Bernard MT Condensed" panose="02050806060905020404" pitchFamily="18" charset="0"/>
              </a:rPr>
              <a:t>experience</a:t>
            </a:r>
            <a:r>
              <a:rPr lang="fr-FR" sz="2400" dirty="0">
                <a:latin typeface="Bernard MT Condensed" panose="02050806060905020404" pitchFamily="18" charset="0"/>
              </a:rPr>
              <a:t> 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68708" y="834420"/>
            <a:ext cx="3442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Pourquoi parle-t-on de capteur capacitif ? </a:t>
            </a:r>
          </a:p>
          <a:p>
            <a:r>
              <a:rPr lang="fr-FR" dirty="0"/>
              <a:t>Déduisez-en quel composant le corps humain remplace dans le montage.</a:t>
            </a:r>
          </a:p>
          <a:p>
            <a:r>
              <a:rPr lang="fr-FR" dirty="0"/>
              <a:t>Pourquoi le signal diminue-t-il 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201" y="70366"/>
            <a:ext cx="8156311" cy="32824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flipH="1">
            <a:off x="5631868" y="4746475"/>
            <a:ext cx="512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Pourquoi les valeurs de l’amplitude du signal évoluent en fonction de la manière dont vous touchez la patate ?</a:t>
            </a:r>
          </a:p>
        </p:txBody>
      </p:sp>
      <p:sp>
        <p:nvSpPr>
          <p:cNvPr id="15" name="ZoneTexte 14"/>
          <p:cNvSpPr txBox="1"/>
          <p:nvPr/>
        </p:nvSpPr>
        <p:spPr>
          <a:xfrm flipH="1">
            <a:off x="506685" y="3982421"/>
            <a:ext cx="512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</a:t>
            </a:r>
            <a:r>
              <a:rPr lang="fr-FR" dirty="0" err="1"/>
              <a:t>experience</a:t>
            </a:r>
            <a:r>
              <a:rPr lang="fr-FR" dirty="0"/>
              <a:t> n’a pas pue aboutir suite au problème du code </a:t>
            </a:r>
            <a:r>
              <a:rPr lang="fr-FR" dirty="0" err="1"/>
              <a:t>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7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150470" y="709246"/>
            <a:ext cx="3410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capteur « capacitif » (en rouge)</a:t>
            </a:r>
          </a:p>
          <a:p>
            <a:r>
              <a:rPr lang="fr-FR" dirty="0"/>
              <a:t>Un entrée analogique (en jaune)</a:t>
            </a:r>
          </a:p>
          <a:p>
            <a:r>
              <a:rPr lang="fr-FR" dirty="0"/>
              <a:t>Une masse (en noir)</a:t>
            </a:r>
          </a:p>
          <a:p>
            <a:r>
              <a:rPr lang="fr-FR" dirty="0"/>
              <a:t>Une sortie digitale PWM (en vert)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150470" y="3525715"/>
            <a:ext cx="360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capacitif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d’un potentiel électrique </a:t>
            </a:r>
          </a:p>
          <a:p>
            <a:r>
              <a:rPr lang="fr-FR" dirty="0"/>
              <a:t>     lors de l’activation.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93" y="709246"/>
            <a:ext cx="5843277" cy="52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774213" y="328003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latin typeface="Bernard MT Condensed" panose="02050806060905020404" pitchFamily="18" charset="0"/>
              </a:rPr>
              <a:t>prototype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497489"/>
            <a:ext cx="6791325" cy="4421264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58" y="3057524"/>
            <a:ext cx="4542617" cy="34042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995906" y="1744663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Schéma électronique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97296" y="5596128"/>
            <a:ext cx="355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Oscilloscope avec courbe de tension </a:t>
            </a:r>
          </a:p>
        </p:txBody>
      </p:sp>
    </p:spTree>
    <p:extLst>
      <p:ext uri="{BB962C8B-B14F-4D97-AF65-F5344CB8AC3E}">
        <p14:creationId xmlns:p14="http://schemas.microsoft.com/office/powerpoint/2010/main" val="232578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205" y="0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latin typeface="Bernard MT Condensed" panose="02050806060905020404" pitchFamily="18" charset="0"/>
              </a:rPr>
              <a:t>Bilan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50204" y="2108811"/>
            <a:ext cx="9905999" cy="3541714"/>
          </a:xfrm>
        </p:spPr>
        <p:txBody>
          <a:bodyPr/>
          <a:lstStyle/>
          <a:p>
            <a:r>
              <a:rPr lang="fr-FR" dirty="0"/>
              <a:t>Approfondissement sur les capteurs capacitifs (création, comprendre)</a:t>
            </a:r>
          </a:p>
          <a:p>
            <a:r>
              <a:rPr lang="fr-FR" dirty="0"/>
              <a:t>Approfondissement dans le domaine </a:t>
            </a:r>
            <a:r>
              <a:rPr lang="fr-FR" dirty="0" err="1"/>
              <a:t>Arduino</a:t>
            </a:r>
            <a:r>
              <a:rPr lang="fr-FR" dirty="0"/>
              <a:t> (langage, utilisation)</a:t>
            </a:r>
          </a:p>
          <a:p>
            <a:r>
              <a:rPr lang="fr-FR" dirty="0"/>
              <a:t>Découverte de </a:t>
            </a:r>
            <a:r>
              <a:rPr lang="fr-FR" dirty="0" err="1"/>
              <a:t>Fritzing</a:t>
            </a:r>
            <a:endParaRPr lang="fr-FR" dirty="0"/>
          </a:p>
          <a:p>
            <a:r>
              <a:rPr lang="fr-FR" dirty="0"/>
              <a:t>Améliorations sur l’autonomie\travail de groupe </a:t>
            </a:r>
          </a:p>
          <a:p>
            <a:pPr marL="0" indent="0">
              <a:buNone/>
            </a:pPr>
            <a:r>
              <a:rPr lang="fr-FR" dirty="0"/>
              <a:t>(Gestion du travail en groupe, répartition des tâches, gestion du temps..)</a:t>
            </a:r>
          </a:p>
          <a:p>
            <a:r>
              <a:rPr lang="fr-FR" dirty="0"/>
              <a:t>« Mise en situation »</a:t>
            </a:r>
          </a:p>
        </p:txBody>
      </p:sp>
    </p:spTree>
    <p:extLst>
      <p:ext uri="{BB962C8B-B14F-4D97-AF65-F5344CB8AC3E}">
        <p14:creationId xmlns:p14="http://schemas.microsoft.com/office/powerpoint/2010/main" val="218241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589</TotalTime>
  <Words>122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Bernard MT Condensed</vt:lpstr>
      <vt:lpstr>Trebuchet MS</vt:lpstr>
      <vt:lpstr>Tw Cen MT</vt:lpstr>
      <vt:lpstr>Circuit</vt:lpstr>
      <vt:lpstr>Projet sMARTPATATE</vt:lpstr>
      <vt:lpstr>Présentation PowerPoint</vt:lpstr>
      <vt:lpstr>Présentation PowerPoint</vt:lpstr>
      <vt:lpstr>prototype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SORRENTI VICTOR</dc:creator>
  <cp:lastModifiedBy>SORRENTI VICTOR</cp:lastModifiedBy>
  <cp:revision>16</cp:revision>
  <dcterms:created xsi:type="dcterms:W3CDTF">2016-11-14T13:42:05Z</dcterms:created>
  <dcterms:modified xsi:type="dcterms:W3CDTF">2016-11-15T23:01:03Z</dcterms:modified>
</cp:coreProperties>
</file>