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42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9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21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9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8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2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00E82C-50A4-49A4-904E-092C58E0DED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64395A-1D57-4140-B28C-B73CE046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9AC9-4438-46FB-97DC-3879EFD25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MIMIC3 Admissions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227E4-7BB3-4D9E-83FC-EDBB1AFAD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Treaba</a:t>
            </a:r>
          </a:p>
        </p:txBody>
      </p:sp>
    </p:spTree>
    <p:extLst>
      <p:ext uri="{BB962C8B-B14F-4D97-AF65-F5344CB8AC3E}">
        <p14:creationId xmlns:p14="http://schemas.microsoft.com/office/powerpoint/2010/main" val="103798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FD9D-AEDB-44CE-989F-AFA739C0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Top diagnoses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2940ACB7-F2F5-4694-96F7-F7546DBC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ECEED67-36C0-431E-8CCC-F33B91A3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Newborn has the most diagnoses by far</a:t>
            </a:r>
          </a:p>
          <a:p>
            <a:pPr lvl="1"/>
            <a:r>
              <a:rPr lang="en-US" dirty="0"/>
              <a:t>Makes sense because newborn is a common diagnosis</a:t>
            </a:r>
          </a:p>
          <a:p>
            <a:r>
              <a:rPr lang="en-US" dirty="0"/>
              <a:t>Thousands of other possible diagnoses, but newborn can only mean one thing</a:t>
            </a:r>
          </a:p>
        </p:txBody>
      </p:sp>
    </p:spTree>
    <p:extLst>
      <p:ext uri="{BB962C8B-B14F-4D97-AF65-F5344CB8AC3E}">
        <p14:creationId xmlns:p14="http://schemas.microsoft.com/office/powerpoint/2010/main" val="155551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575A-9457-4F92-B6A2-AEF1FDA7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Top diagnoses resulting in death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A2F27D5-0AC2-460D-940C-902F4338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946B266B-78A2-413A-B960-6F9E4CF9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Now we can analyze the diagnoses further to just including diagnoses that lead to death</a:t>
            </a:r>
          </a:p>
          <a:p>
            <a:r>
              <a:rPr lang="en-US" dirty="0"/>
              <a:t>The only top diagnoses that cause death occur only in Emergency and Newborn types, why?</a:t>
            </a:r>
          </a:p>
        </p:txBody>
      </p:sp>
    </p:spTree>
    <p:extLst>
      <p:ext uri="{BB962C8B-B14F-4D97-AF65-F5344CB8AC3E}">
        <p14:creationId xmlns:p14="http://schemas.microsoft.com/office/powerpoint/2010/main" val="38753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8476-A811-42FC-8B1B-F3D0ED21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When do we diagnose?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8051F4BB-F58B-4141-A8EB-C64135EC4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210D36-3F7A-4E68-A5B9-297A0147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Even though our admission time is as a string in the format YYYY-MM-DD we can still plot them and have them ordered lexicographically</a:t>
            </a:r>
          </a:p>
          <a:p>
            <a:r>
              <a:rPr lang="en-US" dirty="0"/>
              <a:t>By doing this, we can see how diagnoses are spread through the years</a:t>
            </a:r>
          </a:p>
        </p:txBody>
      </p:sp>
    </p:spTree>
    <p:extLst>
      <p:ext uri="{BB962C8B-B14F-4D97-AF65-F5344CB8AC3E}">
        <p14:creationId xmlns:p14="http://schemas.microsoft.com/office/powerpoint/2010/main" val="191980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AD85-3E40-4A33-B02A-3056913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Who pays for you to go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B405DF-5248-4C6C-BF24-DDE4E239D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662CC89D-1A93-41C5-89EA-5F947817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clearly see the most admissions are for people on Medicare and private insurance</a:t>
            </a:r>
          </a:p>
          <a:p>
            <a:r>
              <a:rPr lang="en-US" dirty="0"/>
              <a:t>Unsurprisingly, most of these are made up of Emergency types</a:t>
            </a:r>
          </a:p>
          <a:p>
            <a:r>
              <a:rPr lang="en-US" dirty="0"/>
              <a:t>Interesting to note that Newborns do no occur in Medicare, but only in Private and Medicaid</a:t>
            </a:r>
          </a:p>
          <a:p>
            <a:pPr lvl="1"/>
            <a:r>
              <a:rPr lang="en-US" dirty="0"/>
              <a:t>Medicare is aimed for people aged &gt;= 65</a:t>
            </a:r>
          </a:p>
        </p:txBody>
      </p:sp>
    </p:spTree>
    <p:extLst>
      <p:ext uri="{BB962C8B-B14F-4D97-AF65-F5344CB8AC3E}">
        <p14:creationId xmlns:p14="http://schemas.microsoft.com/office/powerpoint/2010/main" val="234588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CBAA-B33D-4327-BF1A-F1E73025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Deadly insurance</a:t>
            </a:r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9805A9E3-D0F0-4D62-BF48-F0740FE6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016BCB2D-0CA1-428C-B131-A3BE0606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Unsurprisingly, Medicare has the most deaths of all insurances</a:t>
            </a:r>
          </a:p>
          <a:p>
            <a:r>
              <a:rPr lang="en-US" dirty="0"/>
              <a:t>Private vs Medicaid have similar ratios</a:t>
            </a:r>
          </a:p>
        </p:txBody>
      </p:sp>
    </p:spTree>
    <p:extLst>
      <p:ext uri="{BB962C8B-B14F-4D97-AF65-F5344CB8AC3E}">
        <p14:creationId xmlns:p14="http://schemas.microsoft.com/office/powerpoint/2010/main" val="157929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F666-E710-4011-9B09-3B6F40BB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Seasonal deaths?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51E4DA-481F-44B6-9914-93440738A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C86FA8-09F3-4AF2-8602-F6C662B7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Again, as a final resort we can plot deathtimes against admission times with an opacity to see if there are certain times during the year that people tend to die</a:t>
            </a:r>
          </a:p>
        </p:txBody>
      </p:sp>
    </p:spTree>
    <p:extLst>
      <p:ext uri="{BB962C8B-B14F-4D97-AF65-F5344CB8AC3E}">
        <p14:creationId xmlns:p14="http://schemas.microsoft.com/office/powerpoint/2010/main" val="311877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01D2-64EE-4CC8-97E0-18EC777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F282-ACE7-4A63-97F7-1FCC0BE7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more on the hypotheses of death caused by certain occurrences</a:t>
            </a:r>
          </a:p>
          <a:p>
            <a:r>
              <a:rPr lang="en-US" dirty="0"/>
              <a:t>Run statistical tests</a:t>
            </a:r>
          </a:p>
          <a:p>
            <a:pPr lvl="1"/>
            <a:r>
              <a:rPr lang="en-US" dirty="0"/>
              <a:t>Fisher test</a:t>
            </a:r>
          </a:p>
          <a:p>
            <a:pPr lvl="1"/>
            <a:r>
              <a:rPr lang="en-US" dirty="0"/>
              <a:t>Chi squared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Touch up on some plots to make them more detailed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8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B5E8-92F9-4F1F-AA64-0552AAD4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FBC8-39E1-481F-B78B-01E1BF1D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admission data, the main goal is to better understand the process through which a patient has undergone</a:t>
            </a:r>
          </a:p>
          <a:p>
            <a:r>
              <a:rPr lang="en-US" dirty="0"/>
              <a:t>Understand what circumstances they were brought under</a:t>
            </a:r>
          </a:p>
          <a:p>
            <a:r>
              <a:rPr lang="en-US" dirty="0"/>
              <a:t>Find correlations between their treatments and conditions compared to the outcome</a:t>
            </a:r>
          </a:p>
          <a:p>
            <a:r>
              <a:rPr lang="en-US" dirty="0"/>
              <a:t>Hope to gain a better understanding on what the chances of specific outcomes are based on patient circumstances</a:t>
            </a:r>
          </a:p>
          <a:p>
            <a:r>
              <a:rPr lang="en-US" dirty="0"/>
              <a:t>From there, try to determine remediation steps</a:t>
            </a:r>
          </a:p>
        </p:txBody>
      </p:sp>
    </p:spTree>
    <p:extLst>
      <p:ext uri="{BB962C8B-B14F-4D97-AF65-F5344CB8AC3E}">
        <p14:creationId xmlns:p14="http://schemas.microsoft.com/office/powerpoint/2010/main" val="13663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02220-51DD-4E56-823D-A43F29E3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Data Format</a:t>
            </a:r>
          </a:p>
        </p:txBody>
      </p:sp>
      <p:sp useBgFill="1">
        <p:nvSpPr>
          <p:cNvPr id="74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Content Placeholder 63">
            <a:extLst>
              <a:ext uri="{FF2B5EF4-FFF2-40B4-BE49-F238E27FC236}">
                <a16:creationId xmlns:a16="http://schemas.microsoft.com/office/drawing/2014/main" id="{6BABDAD5-871A-4516-B4CD-6B29E465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9" y="1685925"/>
            <a:ext cx="6478936" cy="3190875"/>
          </a:xfrm>
          <a:prstGeom prst="rect">
            <a:avLst/>
          </a:prstGeom>
        </p:spPr>
      </p:pic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BEEEA95A-1D58-46A5-9216-AC6E5A4C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200" dirty="0">
                <a:solidFill>
                  <a:srgbClr val="0F496F"/>
                </a:solidFill>
              </a:rPr>
              <a:t>5770 Rows with 19 Columns</a:t>
            </a:r>
          </a:p>
          <a:p>
            <a:r>
              <a:rPr lang="en-US" sz="1200" dirty="0">
                <a:solidFill>
                  <a:srgbClr val="0F496F"/>
                </a:solidFill>
              </a:rPr>
              <a:t>Mostly Categorical data with few continuous variables.</a:t>
            </a:r>
          </a:p>
          <a:p>
            <a:r>
              <a:rPr lang="en-US" sz="1200" dirty="0">
                <a:solidFill>
                  <a:srgbClr val="0F496F"/>
                </a:solidFill>
              </a:rPr>
              <a:t>Few factors have NA in them, should they be discarded?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36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8974-375C-4A1B-880C-4DADC81C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n-US" sz="3100"/>
              <a:t>Understanding the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3DF190-DA37-426E-8763-5ADA8F79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na.omit</a:t>
            </a:r>
            <a:r>
              <a:rPr lang="en-US" dirty="0"/>
              <a:t>(DATA) we can remove rows with NA to see how the data is affected by the presences of NA.</a:t>
            </a:r>
          </a:p>
          <a:p>
            <a:r>
              <a:rPr lang="en-US" dirty="0"/>
              <a:t>Reduces data set to only 219 rows</a:t>
            </a:r>
          </a:p>
          <a:p>
            <a:pPr lvl="1"/>
            <a:r>
              <a:rPr lang="en-US" dirty="0"/>
              <a:t>NA has a meaning rather than just signifying missing data.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A3A940C-3A64-4466-A6AC-2D48971D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132926"/>
            <a:ext cx="7061105" cy="19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CBE-70A0-411B-A4F4-42F3B4C8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F788-C0FE-46F7-B768-8BA7A45B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occurs prominently as factors for the following variables:</a:t>
            </a:r>
          </a:p>
          <a:p>
            <a:pPr lvl="1"/>
            <a:r>
              <a:rPr lang="en-US" dirty="0"/>
              <a:t>Deathtime	-	NA if didn’t die</a:t>
            </a:r>
          </a:p>
          <a:p>
            <a:pPr lvl="1"/>
            <a:r>
              <a:rPr lang="en-US" dirty="0"/>
              <a:t>Language	-	NA doesn’t make much sense</a:t>
            </a:r>
          </a:p>
          <a:p>
            <a:pPr lvl="1"/>
            <a:r>
              <a:rPr lang="en-US" dirty="0" err="1"/>
              <a:t>Marital_status</a:t>
            </a:r>
            <a:r>
              <a:rPr lang="en-US" dirty="0"/>
              <a:t>	-	NA doesn’t make much sense</a:t>
            </a:r>
          </a:p>
          <a:p>
            <a:pPr lvl="1"/>
            <a:r>
              <a:rPr lang="en-US" dirty="0" err="1"/>
              <a:t>Edregtime</a:t>
            </a:r>
            <a:r>
              <a:rPr lang="en-US" dirty="0"/>
              <a:t>	-	NA if not admitted to Emergency</a:t>
            </a:r>
          </a:p>
          <a:p>
            <a:pPr lvl="1"/>
            <a:r>
              <a:rPr lang="en-US" dirty="0" err="1"/>
              <a:t>Edouttime</a:t>
            </a:r>
            <a:r>
              <a:rPr lang="en-US" dirty="0"/>
              <a:t>	-	NA if not discharged from Emergency</a:t>
            </a:r>
          </a:p>
        </p:txBody>
      </p:sp>
    </p:spTree>
    <p:extLst>
      <p:ext uri="{BB962C8B-B14F-4D97-AF65-F5344CB8AC3E}">
        <p14:creationId xmlns:p14="http://schemas.microsoft.com/office/powerpoint/2010/main" val="113452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2FDF-24A2-4608-B008-470A243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2A4F-C875-417A-A484-96A39B86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dirty="0" err="1"/>
              <a:t>Row_id</a:t>
            </a:r>
            <a:r>
              <a:rPr lang="en-US" dirty="0"/>
              <a:t>	-	Row in table</a:t>
            </a:r>
          </a:p>
          <a:p>
            <a:r>
              <a:rPr lang="en-US" dirty="0" err="1"/>
              <a:t>Subject_id</a:t>
            </a:r>
            <a:r>
              <a:rPr lang="en-US" dirty="0"/>
              <a:t>	-	Unique patient</a:t>
            </a:r>
          </a:p>
          <a:p>
            <a:r>
              <a:rPr lang="en-US" dirty="0" err="1"/>
              <a:t>Hadm_id</a:t>
            </a:r>
            <a:r>
              <a:rPr lang="en-US" dirty="0"/>
              <a:t>	-	Unique hospital admission</a:t>
            </a:r>
          </a:p>
          <a:p>
            <a:r>
              <a:rPr lang="en-US" dirty="0" err="1"/>
              <a:t>Hospital_expire_flag</a:t>
            </a:r>
            <a:r>
              <a:rPr lang="en-US" dirty="0"/>
              <a:t>		-	Did patient die 1/0</a:t>
            </a:r>
          </a:p>
          <a:p>
            <a:r>
              <a:rPr lang="en-US" dirty="0" err="1"/>
              <a:t>Has_chartevents_data</a:t>
            </a:r>
            <a:r>
              <a:rPr lang="en-US" dirty="0"/>
              <a:t>	-	Electronic chart entries 1/0</a:t>
            </a:r>
          </a:p>
          <a:p>
            <a:r>
              <a:rPr lang="en-US" dirty="0"/>
              <a:t>Continuous variables aren’t that useful</a:t>
            </a:r>
          </a:p>
        </p:txBody>
      </p:sp>
    </p:spTree>
    <p:extLst>
      <p:ext uri="{BB962C8B-B14F-4D97-AF65-F5344CB8AC3E}">
        <p14:creationId xmlns:p14="http://schemas.microsoft.com/office/powerpoint/2010/main" val="14483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8419-BACE-4492-867C-CFE91656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Admission Types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F2F3F8-3F7A-4002-BE97-BB229F17B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D4844D-0BBC-40B4-A11C-101A87A8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Data is skewed to Emergency types</a:t>
            </a:r>
          </a:p>
          <a:p>
            <a:r>
              <a:rPr lang="en-US" dirty="0"/>
              <a:t>Why is Emergency so frequent compared to others?</a:t>
            </a:r>
          </a:p>
          <a:p>
            <a:pPr lvl="1"/>
            <a:r>
              <a:rPr lang="en-US" dirty="0"/>
              <a:t>Accidents happen frequently</a:t>
            </a:r>
          </a:p>
          <a:p>
            <a:pPr lvl="1"/>
            <a:r>
              <a:rPr lang="en-US" dirty="0"/>
              <a:t>When people are sick, they generally would take care of it themselves first without visiting a doctor. In emergencies, can’t do this</a:t>
            </a:r>
          </a:p>
        </p:txBody>
      </p:sp>
    </p:spTree>
    <p:extLst>
      <p:ext uri="{BB962C8B-B14F-4D97-AF65-F5344CB8AC3E}">
        <p14:creationId xmlns:p14="http://schemas.microsoft.com/office/powerpoint/2010/main" val="191025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4268-5E1D-4A38-B996-449C79A9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Where does Death occur?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662BBE8-BD39-4112-AC07-9DC40F6F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CE5A53-0AFE-47FA-97CC-6330CC4E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Narrowing down on where deaths occur</a:t>
            </a:r>
          </a:p>
          <a:p>
            <a:r>
              <a:rPr lang="en-US" dirty="0"/>
              <a:t>Most death occur in Emergency type admissions</a:t>
            </a:r>
          </a:p>
          <a:p>
            <a:r>
              <a:rPr lang="en-US" dirty="0"/>
              <a:t>Emergency type admissions are the ones with the most severe problems, so this makes sense</a:t>
            </a:r>
          </a:p>
        </p:txBody>
      </p:sp>
    </p:spTree>
    <p:extLst>
      <p:ext uri="{BB962C8B-B14F-4D97-AF65-F5344CB8AC3E}">
        <p14:creationId xmlns:p14="http://schemas.microsoft.com/office/powerpoint/2010/main" val="135407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1CE2-8470-4AA7-8549-9E7C3C76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Why do people get admitted?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C1A5677-BFE2-42DC-831C-C8A1508D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00" y="733647"/>
            <a:ext cx="5006237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4A305D-BFEB-4179-B17D-FB50668A1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Even though it’s a categorical variable with thousands of levels, we can plot it to see trends</a:t>
            </a:r>
          </a:p>
          <a:p>
            <a:r>
              <a:rPr lang="en-US" dirty="0"/>
              <a:t>Reveals there are conditions that are most frequent</a:t>
            </a:r>
          </a:p>
          <a:p>
            <a:pPr lvl="1"/>
            <a:r>
              <a:rPr lang="en-US" dirty="0"/>
              <a:t>Isolate these?</a:t>
            </a:r>
          </a:p>
        </p:txBody>
      </p:sp>
    </p:spTree>
    <p:extLst>
      <p:ext uri="{BB962C8B-B14F-4D97-AF65-F5344CB8AC3E}">
        <p14:creationId xmlns:p14="http://schemas.microsoft.com/office/powerpoint/2010/main" val="4982770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527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Slice</vt:lpstr>
      <vt:lpstr>MIMIC3 Admissions Data</vt:lpstr>
      <vt:lpstr>Understanding death</vt:lpstr>
      <vt:lpstr>Data Format</vt:lpstr>
      <vt:lpstr>Understanding the data</vt:lpstr>
      <vt:lpstr>When to NA</vt:lpstr>
      <vt:lpstr>Continuous variables</vt:lpstr>
      <vt:lpstr>Admission Types</vt:lpstr>
      <vt:lpstr>Where does Death occur?</vt:lpstr>
      <vt:lpstr>Why do people get admitted?</vt:lpstr>
      <vt:lpstr>Top diagnoses</vt:lpstr>
      <vt:lpstr>Top diagnoses resulting in death</vt:lpstr>
      <vt:lpstr>When do we diagnose?</vt:lpstr>
      <vt:lpstr>Who pays for you to go</vt:lpstr>
      <vt:lpstr>Deadly insurance</vt:lpstr>
      <vt:lpstr>Seasonal deaths?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MIMIC3 Admissions Data</dc:title>
  <dc:creator>Victor Treaba</dc:creator>
  <cp:lastModifiedBy>Victor Treaba</cp:lastModifiedBy>
  <cp:revision>15</cp:revision>
  <dcterms:created xsi:type="dcterms:W3CDTF">2018-08-15T06:38:55Z</dcterms:created>
  <dcterms:modified xsi:type="dcterms:W3CDTF">2018-08-15T15:47:49Z</dcterms:modified>
</cp:coreProperties>
</file>