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736E7C0-D5A4-4F7A-ADC0-7C8D8A34FADF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9255E25-5777-433D-AB8C-018A4B9D195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81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7C0-D5A4-4F7A-ADC0-7C8D8A34FADF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5E25-5777-433D-AB8C-018A4B9D1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43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7C0-D5A4-4F7A-ADC0-7C8D8A34FADF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5E25-5777-433D-AB8C-018A4B9D195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79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7C0-D5A4-4F7A-ADC0-7C8D8A34FADF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5E25-5777-433D-AB8C-018A4B9D195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0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7C0-D5A4-4F7A-ADC0-7C8D8A34FADF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5E25-5777-433D-AB8C-018A4B9D1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546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7C0-D5A4-4F7A-ADC0-7C8D8A34FADF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5E25-5777-433D-AB8C-018A4B9D1950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69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7C0-D5A4-4F7A-ADC0-7C8D8A34FADF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5E25-5777-433D-AB8C-018A4B9D195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43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7C0-D5A4-4F7A-ADC0-7C8D8A34FADF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5E25-5777-433D-AB8C-018A4B9D195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859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7C0-D5A4-4F7A-ADC0-7C8D8A34FADF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5E25-5777-433D-AB8C-018A4B9D195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44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7C0-D5A4-4F7A-ADC0-7C8D8A34FADF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5E25-5777-433D-AB8C-018A4B9D1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77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7C0-D5A4-4F7A-ADC0-7C8D8A34FADF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5E25-5777-433D-AB8C-018A4B9D195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38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7C0-D5A4-4F7A-ADC0-7C8D8A34FADF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5E25-5777-433D-AB8C-018A4B9D1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94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7C0-D5A4-4F7A-ADC0-7C8D8A34FADF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5E25-5777-433D-AB8C-018A4B9D195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65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7C0-D5A4-4F7A-ADC0-7C8D8A34FADF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5E25-5777-433D-AB8C-018A4B9D195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7C0-D5A4-4F7A-ADC0-7C8D8A34FADF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5E25-5777-433D-AB8C-018A4B9D1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05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7C0-D5A4-4F7A-ADC0-7C8D8A34FADF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5E25-5777-433D-AB8C-018A4B9D195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18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7C0-D5A4-4F7A-ADC0-7C8D8A34FADF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5E25-5777-433D-AB8C-018A4B9D1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73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36E7C0-D5A4-4F7A-ADC0-7C8D8A34FADF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255E25-5777-433D-AB8C-018A4B9D1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00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44503-0E55-BB26-E2CA-CF1CD7C7A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Trabalho de ADM de 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57EBCA-B476-4AC5-7070-24A21D538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Integrantes:</a:t>
            </a:r>
          </a:p>
          <a:p>
            <a:r>
              <a:rPr lang="pt-BR" dirty="0"/>
              <a:t>Nivaldo a</a:t>
            </a:r>
          </a:p>
          <a:p>
            <a:r>
              <a:rPr lang="pt-BR" dirty="0"/>
              <a:t>Nivaldo b</a:t>
            </a:r>
          </a:p>
          <a:p>
            <a:endParaRPr lang="pt-BR" dirty="0"/>
          </a:p>
          <a:p>
            <a:r>
              <a:rPr lang="pt-BR" dirty="0"/>
              <a:t>Prof. Nivaldo Araújo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720573-51EF-124E-BE1A-40492DE7A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190" y="3730749"/>
            <a:ext cx="1845841" cy="132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9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3FB82-C4F9-F24B-E4D5-C1D8492A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 do 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0DB430-6E36-5294-436D-1FC28FC16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dirty="0"/>
              <a:t>O Colégio Fulano Educandário Realengo está desenvolvendo um aplicativo para gerenciar de forma eficiente todos os seus funcionários e alunos, com foco em cadastros e consultas diárias.</a:t>
            </a:r>
          </a:p>
          <a:p>
            <a:pPr>
              <a:buNone/>
            </a:pPr>
            <a:r>
              <a:rPr lang="pt-BR" dirty="0"/>
              <a:t>Após diversas visitas técnicas e reuniões com a equipe gestora, foram elaborados os modelos conceitual e lógico, que serviram de base para a construção do esquema do banco de dados físico.</a:t>
            </a:r>
          </a:p>
          <a:p>
            <a:pPr>
              <a:buNone/>
            </a:pPr>
            <a:r>
              <a:rPr lang="pt-BR" dirty="0"/>
              <a:t>O banco de dados escolhido para a implementação foi o </a:t>
            </a:r>
            <a:r>
              <a:rPr lang="pt-BR" b="1" dirty="0"/>
              <a:t>MySQL</a:t>
            </a:r>
            <a:r>
              <a:rPr lang="pt-BR" dirty="0"/>
              <a:t>, utilizando </a:t>
            </a:r>
            <a:r>
              <a:rPr lang="pt-BR" b="1" dirty="0"/>
              <a:t>consultas SQL</a:t>
            </a:r>
            <a:r>
              <a:rPr lang="pt-BR" dirty="0"/>
              <a:t>, </a:t>
            </a:r>
            <a:r>
              <a:rPr lang="pt-BR" b="1" dirty="0" err="1"/>
              <a:t>stored</a:t>
            </a:r>
            <a:r>
              <a:rPr lang="pt-BR" b="1" dirty="0"/>
              <a:t> procedures</a:t>
            </a:r>
            <a:r>
              <a:rPr lang="pt-BR" dirty="0"/>
              <a:t> (procedimentos armazenados) e </a:t>
            </a:r>
            <a:r>
              <a:rPr lang="pt-BR" b="1" dirty="0"/>
              <a:t>triggers</a:t>
            </a:r>
            <a:r>
              <a:rPr lang="pt-BR" dirty="0"/>
              <a:t> (gatilhos) para automação e integridade dos dados.</a:t>
            </a:r>
          </a:p>
          <a:p>
            <a:r>
              <a:rPr lang="pt-BR" dirty="0"/>
              <a:t>Este banco será utilizado pela aplicação desenvolvida em conjunto com a equipe de desenvolvimento de software, visando oferecer uma solução integrada, segura e de fácil manutenção para o controle escolar.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281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7048B-E1ED-BF0A-49E7-BE471409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76CD9E-E698-9E11-F838-BD82997B0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dados devem ser armazenados</a:t>
            </a:r>
          </a:p>
          <a:p>
            <a:r>
              <a:rPr lang="pt-BR" dirty="0"/>
              <a:t>As operações que devem ser feitas(Inserção, atualização, exclusão e seleção de dados)</a:t>
            </a:r>
          </a:p>
          <a:p>
            <a:r>
              <a:rPr lang="pt-BR" dirty="0"/>
              <a:t>Qual a relação dos dados()</a:t>
            </a:r>
          </a:p>
          <a:p>
            <a:r>
              <a:rPr lang="pt-BR" dirty="0"/>
              <a:t>Regras de cardinalidade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8DCA2B-27FF-BD46-D1A3-8F3E8DDDD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4496533"/>
            <a:ext cx="6106219" cy="116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89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F0504-38C7-FFCC-76CC-EFCC05D4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0" y="2632837"/>
            <a:ext cx="10515600" cy="1325563"/>
          </a:xfrm>
        </p:spPr>
        <p:txBody>
          <a:bodyPr/>
          <a:lstStyle/>
          <a:p>
            <a:r>
              <a:rPr lang="pt-BR" dirty="0"/>
              <a:t>Modelos - conceitual e lógico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C179BA-E8A5-BC82-8617-4054FECFF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70" y="3429000"/>
            <a:ext cx="3516454" cy="26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2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3E5E5-69BF-930D-7402-7034C51B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CONCEITUAL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7F89A1-9686-F9A7-589E-B057FE439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933931"/>
            <a:ext cx="9086850" cy="424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6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91DEE-D35D-E734-F65C-473BC331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08F71E-8DCE-71A9-F2B3-6F6DE655B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768" y="1927855"/>
            <a:ext cx="6462511" cy="453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9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D4B1E-C9D5-3CFC-2A64-D93405D3D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384" y="325291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Scripts MySQL</a:t>
            </a:r>
            <a:br>
              <a:rPr lang="pt-BR" dirty="0"/>
            </a:br>
            <a:r>
              <a:rPr lang="pt-BR" dirty="0"/>
              <a:t>Tabelas</a:t>
            </a:r>
            <a:br>
              <a:rPr lang="pt-BR" dirty="0"/>
            </a:br>
            <a:r>
              <a:rPr lang="pt-BR" dirty="0"/>
              <a:t>Inserção </a:t>
            </a:r>
            <a:br>
              <a:rPr lang="pt-BR" dirty="0"/>
            </a:br>
            <a:r>
              <a:rPr lang="pt-BR" dirty="0"/>
              <a:t>Consultas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</a:t>
            </a:r>
            <a:r>
              <a:rPr lang="pt-BR" dirty="0" err="1"/>
              <a:t>workbench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62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7F882-E4B2-67E8-D6B5-FDF8EE2D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dos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4182A-3914-892F-B5C3-6FB708187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0489"/>
            <a:ext cx="10515600" cy="4351338"/>
          </a:xfrm>
        </p:spPr>
        <p:txBody>
          <a:bodyPr/>
          <a:lstStyle/>
          <a:p>
            <a:r>
              <a:rPr lang="pt-BR" dirty="0"/>
              <a:t>Teste regras de integridade</a:t>
            </a:r>
          </a:p>
          <a:p>
            <a:pPr lvl="1"/>
            <a:r>
              <a:rPr lang="pt-BR" dirty="0"/>
              <a:t>Chaves estrangeiras – (positivo)</a:t>
            </a:r>
          </a:p>
          <a:p>
            <a:pPr lvl="1"/>
            <a:r>
              <a:rPr lang="pt-BR" dirty="0"/>
              <a:t>Tratamento de valores nulos – (positivo)</a:t>
            </a:r>
          </a:p>
          <a:p>
            <a:r>
              <a:rPr lang="pt-BR" dirty="0"/>
              <a:t>Teste de consultas – (positivo)</a:t>
            </a:r>
          </a:p>
          <a:p>
            <a:r>
              <a:rPr lang="pt-BR" dirty="0"/>
              <a:t>Testes de Inserção, atualização e exclusão de registros. (positivo)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38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5AF4D-C1C3-6AFC-45D9-109FE823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 e melhorias futuras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E6A371-D45D-438B-C1A7-2118AA63AE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36094"/>
            <a:ext cx="9831538" cy="333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Otimização das consultas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 índices e ajustes de performance.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Backup e recuperação automatizados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proteger os dados.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Suporte a relacionamentos mais complexos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como cursos e atividades extracurriculares.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Funções analíticas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 integração com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ferramentas de BI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relatórios detalhados.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Consideração de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tecnologias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NoSQL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dados mais flexíveis no futuro.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 de administração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facilitar a gestão do sistema por parte dos administradores.</a:t>
            </a:r>
          </a:p>
        </p:txBody>
      </p:sp>
    </p:spTree>
    <p:extLst>
      <p:ext uri="{BB962C8B-B14F-4D97-AF65-F5344CB8AC3E}">
        <p14:creationId xmlns:p14="http://schemas.microsoft.com/office/powerpoint/2010/main" val="1293992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315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Orgânico</vt:lpstr>
      <vt:lpstr>Trabalho de ADM de Banco de dados</vt:lpstr>
      <vt:lpstr>Justificativa do tema</vt:lpstr>
      <vt:lpstr>Requisitos funcionais</vt:lpstr>
      <vt:lpstr>Modelos - conceitual e lógico</vt:lpstr>
      <vt:lpstr>CONCEITUAL</vt:lpstr>
      <vt:lpstr>Lógico</vt:lpstr>
      <vt:lpstr>Scripts MySQL Tabelas Inserção  Consultas  No workbench</vt:lpstr>
      <vt:lpstr>Resultados dos testes</vt:lpstr>
      <vt:lpstr>Conclusão e melhorias futuras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Nivaldo Batista De Araujo</dc:creator>
  <cp:lastModifiedBy>Nivaldo Batista De Araujo</cp:lastModifiedBy>
  <cp:revision>2</cp:revision>
  <dcterms:created xsi:type="dcterms:W3CDTF">2025-04-17T11:46:32Z</dcterms:created>
  <dcterms:modified xsi:type="dcterms:W3CDTF">2025-04-24T12:15:03Z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c88f678-0b6e-4995-8ab3-bcc8062be905_Enabled">
    <vt:lpwstr>true</vt:lpwstr>
  </property>
  <property fmtid="{D5CDD505-2E9C-101B-9397-08002B2CF9AE}" pid="3" name="MSIP_Label_5c88f678-0b6e-4995-8ab3-bcc8062be905_SetDate">
    <vt:lpwstr>2025-04-17T14:47:29Z</vt:lpwstr>
  </property>
  <property fmtid="{D5CDD505-2E9C-101B-9397-08002B2CF9AE}" pid="4" name="MSIP_Label_5c88f678-0b6e-4995-8ab3-bcc8062be905_Method">
    <vt:lpwstr>Standard</vt:lpwstr>
  </property>
  <property fmtid="{D5CDD505-2E9C-101B-9397-08002B2CF9AE}" pid="5" name="MSIP_Label_5c88f678-0b6e-4995-8ab3-bcc8062be905_Name">
    <vt:lpwstr>Ostensivo</vt:lpwstr>
  </property>
  <property fmtid="{D5CDD505-2E9C-101B-9397-08002B2CF9AE}" pid="6" name="MSIP_Label_5c88f678-0b6e-4995-8ab3-bcc8062be905_SiteId">
    <vt:lpwstr>d0c698d4-e4ea-4ee9-a79d-f2d7a78399c8</vt:lpwstr>
  </property>
  <property fmtid="{D5CDD505-2E9C-101B-9397-08002B2CF9AE}" pid="7" name="MSIP_Label_5c88f678-0b6e-4995-8ab3-bcc8062be905_ActionId">
    <vt:lpwstr>253c2c80-46e1-4757-aa59-1356e7931752</vt:lpwstr>
  </property>
  <property fmtid="{D5CDD505-2E9C-101B-9397-08002B2CF9AE}" pid="8" name="MSIP_Label_5c88f678-0b6e-4995-8ab3-bcc8062be905_ContentBits">
    <vt:lpwstr>0</vt:lpwstr>
  </property>
  <property fmtid="{D5CDD505-2E9C-101B-9397-08002B2CF9AE}" pid="9" name="MSIP_Label_5c88f678-0b6e-4995-8ab3-bcc8062be905_Tag">
    <vt:lpwstr>10, 3, 0, 1</vt:lpwstr>
  </property>
</Properties>
</file>