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27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34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16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71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61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3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67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1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2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5B88-5BB8-45E5-8BED-045BC184186B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B4EC8C-4DB2-44C8-9240-37EBAEFBA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9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024" y="1778619"/>
            <a:ext cx="11281588" cy="2262781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ORIENTADO A OBJETOS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589213" y="4041400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Anderson Michel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1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entendermos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herança,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vamos imaginar uma família: a criança, por exemplo, está herdando características de seus pais.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pais, por sua vez, herdam algo dos avós, o que faz com que a criança também o faça, e assim sucessivamente.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orientação a objetos, a questão é exatamente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assim: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erança na&#10;orientação a obje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7" y="1905000"/>
            <a:ext cx="1425753" cy="47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3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objeto abaixo na hierarquia irá herdar características de todos os objetos acima dele, seus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ancestrais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herança a partir das características do objeto mais acima é considerada herança direta, enquanto as demais são consideradas heranças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indiretas.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na família, a criança herda diretamente do pai e indiretamente do avô e do bisavô.</a:t>
            </a:r>
          </a:p>
        </p:txBody>
      </p:sp>
    </p:spTree>
    <p:extLst>
      <p:ext uri="{BB962C8B-B14F-4D97-AF65-F5344CB8AC3E}">
        <p14:creationId xmlns:p14="http://schemas.microsoft.com/office/powerpoint/2010/main" val="145327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natureza, vemos animais que são capazes de alterar sua forma conforme a necessidade, e é dessa ideia que vem o polimorfismo na orientação 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objetos.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sabemos, os objetos filhos herdam as características e ações de seus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ancestrais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Entretanto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em alguns casos, é necessário que as ações para um mesmo método seja diferente.</a:t>
            </a:r>
          </a:p>
        </p:txBody>
      </p:sp>
    </p:spTree>
    <p:extLst>
      <p:ext uri="{BB962C8B-B14F-4D97-AF65-F5344CB8AC3E}">
        <p14:creationId xmlns:p14="http://schemas.microsoft.com/office/powerpoint/2010/main" val="106707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outras palavras, o polimorfismo consiste na alteração do funcionamento interno de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 herdado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objeto pai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um exemplo, temos um objeto genérico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Eletrodoméstico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”. Esse objeto possui um método, ou ação,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Ligar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dois objetos,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Televisão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Geladeira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”, que não irão ser ligados da mesma forma. Assim, precisamos, para cada uma das classes filhas, reescrever o método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Ligar()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677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 Orientação a Objetos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reutilização de código é um dos principais requisitos no desenvolvimento de software atual.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Outra grande vantagem que o desenvolvimento orientado a objetos traz diz respeito a leitura e manutenção de código.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criação de bibliotecas é outro ponto que é muito mais simples com a orientação a objetos.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bibliotecas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trazem representações de classes, que são muito mais claras para permitirem a reutilização.</a:t>
            </a:r>
          </a:p>
        </p:txBody>
      </p:sp>
    </p:spTree>
    <p:extLst>
      <p:ext uri="{BB962C8B-B14F-4D97-AF65-F5344CB8AC3E}">
        <p14:creationId xmlns:p14="http://schemas.microsoft.com/office/powerpoint/2010/main" val="14788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 nem tudo é um conto de fadas...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tudo é perfeição na programação orientada a objetos.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execução de uma aplicação orientada a objetos é mais lenta do que o que vemos na programação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estruturada.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Isso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acontece devido à complexidade do modelo, que traz representações na forma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representações irão fazer com que a execução do programa tenha muitos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desvios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diferente da execução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sequencial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da programação estruturada.</a:t>
            </a:r>
          </a:p>
        </p:txBody>
      </p:sp>
    </p:spTree>
    <p:extLst>
      <p:ext uri="{BB962C8B-B14F-4D97-AF65-F5344CB8AC3E}">
        <p14:creationId xmlns:p14="http://schemas.microsoft.com/office/powerpoint/2010/main" val="165907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Linguagens Orientadas a Objetos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4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 de classe Soma de 2 nº em C#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66" y="1137526"/>
            <a:ext cx="2855580" cy="55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classe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3" y="2134737"/>
            <a:ext cx="11823379" cy="39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33099"/>
            <a:ext cx="8915400" cy="377762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Orientação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Objetos trata-se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um padrão que tem evoluído muito, principalmente em questões voltadas para segurança e reaproveitamento de código, o que é muito importante no desenvolvimento de qualquer aplicação moderna.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Estruturada X Orientação a Objetos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&gt;Estruturada x&#10;Orientação a Obje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84" y="1703670"/>
            <a:ext cx="11068794" cy="48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0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33099"/>
            <a:ext cx="8915400" cy="377762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abstração consiste em um dos pontos mais importantes dentro de qualquer linguagem Orientada a Objetos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três pontos que devem ser levados em consideração nessa abstração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33099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primeiro ponto é darmos uma identidade ao objeto que iremos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criar.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identidade deve ser única dentro do sistema para que não haja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conflito.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maior parte das linguagens, há o conceito de pacotes (ou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namespaces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Nessas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linguagens, a identidade do objeto não pode ser repetida dentro do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pacote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 não necessariamente no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inteiro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4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33099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segunda parte diz respeito a características 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objeto.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mundo real qualquer objeto possui elementos que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definem.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Dentro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programação orientada a objetos, essas características são nomeadas propriedades. 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as propriedades de um objeto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Cachorro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poderiam ser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Raça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6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33099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terceira parte é definirmos as ações que o objeto irá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executar.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ações, ou eventos, são chamados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métodos podem ser extremamente variáveis, desde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Acender()”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um objeto lâmpada até “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Latir()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em um objeto cachorro.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Trata-se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um dos elementos que adicionam segurança à aplicação em uma programação orientada a objetos pelo fato de esconder as propriedades, criando uma espécie de caixa preta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maior parte das linguagens orientadas a objetos implementam o encapsulamento baseado em propriedades privadas, ligadas a métodos especiais chamados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que irão retornar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setar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 valor da propriedade, respectivamente.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atitude evita o acesso direto a propriedade do objeto, adicionando uma outra camada de segurança à aplicação.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quando clicamos no botão ligar da televisão, não sabemos o que está acontecendo internamente. Podemos então dizer que os métodos que ligam a televisão estão encapsulados.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9982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819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Cacho</vt:lpstr>
      <vt:lpstr>PROGRAMAÇÃO ORIENTADO A OBJETOS</vt:lpstr>
      <vt:lpstr>Orientação a Objetos</vt:lpstr>
      <vt:lpstr>Estruturada X Orientação a Objetos</vt:lpstr>
      <vt:lpstr>Abstração</vt:lpstr>
      <vt:lpstr>Abstração</vt:lpstr>
      <vt:lpstr>Abstração</vt:lpstr>
      <vt:lpstr>Abstração</vt:lpstr>
      <vt:lpstr>Encapsulamento</vt:lpstr>
      <vt:lpstr>Encapsulamento</vt:lpstr>
      <vt:lpstr>Herança</vt:lpstr>
      <vt:lpstr>Herança</vt:lpstr>
      <vt:lpstr>Herança</vt:lpstr>
      <vt:lpstr>Polimorfismo</vt:lpstr>
      <vt:lpstr>Polimorfismo</vt:lpstr>
      <vt:lpstr>Vantagens Orientação a Objetos</vt:lpstr>
      <vt:lpstr>Mas nem tudo é um conto de fadas...</vt:lpstr>
      <vt:lpstr>Linguagens Orientadas a Objetos</vt:lpstr>
      <vt:lpstr>Exemplo de classe Soma de 2 nº em C#</vt:lpstr>
      <vt:lpstr>Implementação classe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NUMÉRICOS</dc:title>
  <dc:creator>ANDERSON</dc:creator>
  <cp:lastModifiedBy>ANDERSON</cp:lastModifiedBy>
  <cp:revision>47</cp:revision>
  <dcterms:created xsi:type="dcterms:W3CDTF">2015-12-09T12:45:27Z</dcterms:created>
  <dcterms:modified xsi:type="dcterms:W3CDTF">2016-04-04T01:21:42Z</dcterms:modified>
</cp:coreProperties>
</file>