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E7B7-D451-4904-AA84-2DF9B179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D10A-6121-4D48-98C4-E597FDDE0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9D94-63FC-458B-8F34-8B1C804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6F131-DEC8-408B-A099-E2782520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671C-C570-4A98-8175-B011AA8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1599-A070-444E-937E-69614B8D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2E858-AA97-4844-9248-FA72C327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884C-5292-4352-A010-4324458B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89F1-8082-4C0B-9DB2-97E3861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815B-E795-4126-826C-A5EEBB2A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74E73-3691-454D-8903-15A851BF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F643A-7A9F-4689-927C-CABCCC389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4EC9-0B50-4FBB-83A0-F75C05B5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894C-FFE7-4569-8959-2A536A92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1FC3-6B14-4B39-A0FC-F08B9251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EC8A-7C74-458E-A1B8-A469B993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EDAB-ED6D-4A38-AB98-C84F7A7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1AEA-FFE0-422E-A2E4-18755B58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BEC3-6F06-4465-8CA7-558B1A01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121B-1DDD-49EB-8467-CB55BCE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BF3F-CCFF-4467-9063-0CB8BF78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CFBC-09A0-49A3-8795-3A63F0A8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C120-36C7-4915-A3CC-3495B95A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9984-6A3F-46E7-80F0-F7FAD7B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D85C-C49E-481B-9446-E2850CB1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5C26-3A0A-49AE-99CA-C428C4CA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1A4D-602F-466A-BB0B-E828B609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2A7D4-CC18-4771-94C9-266DEB01F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01E-8236-4BE0-B5DE-DB6FF557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ACA6-FE0D-4248-A529-2C9B1182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EE04-42B6-49ED-AF3C-618E8EB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07AF-A9F1-4BB7-B4EC-D05E7A83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B380-53C6-4D50-BBD6-A7BBD3BF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5C0A-65D5-4A2C-BBB1-771BA890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F1B02-D86B-4266-9900-D130AA235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73B7-60D9-4885-AEAE-1416FDE51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6A2B8-A1E9-41FE-AE27-AFEB894C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F556E-4B97-4E03-9FDF-62CE919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7CF0E-E14B-4149-98DB-3F33BD9D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113A-5558-4272-85A3-A55B5858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3EB7-1BA7-45D2-8A43-8FC7F480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8874A-76D7-4322-9E76-1B8FF74C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A4F64-EDA9-476B-A1CD-F8B68C8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DFC0C-4DC4-4DF3-9C21-1A7E10C7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6FCB9-9FFF-4124-862A-61737E6D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5157-2791-41E4-84B6-96DFB15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715D-DDF1-4326-A740-CF0A0F24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BDB1-43EB-4E15-B6FF-B36FEE9E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6B64-7D6C-4EE5-8963-0A95303C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B8084-DE6F-435E-9414-E44AEF2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0DBC-81AD-416B-8077-D8CE2D9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C37F5-4AC0-4884-85F1-4001A3A6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7C34-AC4F-4181-A16E-8229D0D5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B3132-4358-42F7-9316-F473FF43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7DDB2-1092-47EE-BE2C-5C120EFDA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D37D-BED1-4756-A98C-1A37BD9F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6FF9-92FE-463C-BD58-A895BE95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B627-95CD-4F2B-B3CA-F73CD0C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BBB06-F50B-461C-A166-07035634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6C2C-1900-439A-8E1B-7B977880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D840-4CC6-4D00-B20B-3FAB334B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297A-C99F-4B72-90B7-4181E637E3F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9A32-2CED-4D6F-A2CB-02E0DF882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49B4-C73D-415F-864A-B55024AD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529B-816D-4E26-A97E-2DCBEDFF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7865-6E8E-440E-A40C-3A1829845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E2A15-D161-4132-A7CB-93A48897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D5083A-238D-4E86-808E-1A5C5F3014DD}"/>
              </a:ext>
            </a:extLst>
          </p:cNvPr>
          <p:cNvSpPr/>
          <p:nvPr/>
        </p:nvSpPr>
        <p:spPr>
          <a:xfrm>
            <a:off x="8510954" y="1065531"/>
            <a:ext cx="3334043" cy="238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2024-03-20T01:28:46Z</dcterms:created>
  <dcterms:modified xsi:type="dcterms:W3CDTF">2024-03-20T01:32:38Z</dcterms:modified>
</cp:coreProperties>
</file>