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80" r:id="rId2"/>
    <p:sldId id="393" r:id="rId3"/>
    <p:sldId id="394" r:id="rId4"/>
    <p:sldId id="400" r:id="rId5"/>
    <p:sldId id="401" r:id="rId6"/>
    <p:sldId id="397" r:id="rId7"/>
    <p:sldId id="399" r:id="rId8"/>
    <p:sldId id="398" r:id="rId9"/>
    <p:sldId id="368" r:id="rId10"/>
    <p:sldId id="372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>
      <p:cViewPr varScale="1">
        <p:scale>
          <a:sx n="84" d="100"/>
          <a:sy n="84" d="100"/>
        </p:scale>
        <p:origin x="141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64B435-8BD5-4C10-AE6C-F9369FC4DA00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D5EA40-F0E6-4D7D-B7FF-2792FAF7E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59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78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0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00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17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6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76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2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Ku1/API_Security_Re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VictoKu1/API_Security_Resear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844824"/>
            <a:ext cx="8229600" cy="2016224"/>
          </a:xfrm>
        </p:spPr>
        <p:txBody>
          <a:bodyPr rtlCol="1">
            <a:noAutofit/>
          </a:bodyPr>
          <a:lstStyle/>
          <a:p>
            <a:pPr rtl="0"/>
            <a:r>
              <a:rPr lang="en-US" sz="4000" b="1" dirty="0"/>
              <a:t>Cisco </a:t>
            </a:r>
            <a:r>
              <a:rPr lang="en-US" sz="4000" b="1" dirty="0" smtClean="0"/>
              <a:t>– Ariel </a:t>
            </a:r>
            <a:r>
              <a:rPr lang="en-US" sz="4000" b="1" dirty="0"/>
              <a:t>University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API </a:t>
            </a:r>
            <a:r>
              <a:rPr lang="en-US" sz="4000" b="1" dirty="0"/>
              <a:t>Security Detection Challenge 2023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1488" y="3861048"/>
            <a:ext cx="8229600" cy="115212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Moriya Bitton || Victor Kushnir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he-I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844824"/>
            <a:ext cx="8229600" cy="2016224"/>
          </a:xfrm>
        </p:spPr>
        <p:txBody>
          <a:bodyPr rtlCol="1">
            <a:noAutofit/>
          </a:bodyPr>
          <a:lstStyle/>
          <a:p>
            <a:pPr rtl="0"/>
            <a:r>
              <a:rPr lang="en-US" sz="4000" b="1" dirty="0" smtClean="0"/>
              <a:t>The END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1488" y="3861048"/>
            <a:ext cx="8229600" cy="115212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Moriya Bitton || Victor Kushnir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he-I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Original Features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600" dirty="0"/>
              <a:t>We have 6 datasets, each with the same </a:t>
            </a:r>
            <a:r>
              <a:rPr lang="en-US" sz="1600" u="sng" dirty="0"/>
              <a:t>original</a:t>
            </a:r>
            <a:r>
              <a:rPr lang="en-US" sz="1600" dirty="0"/>
              <a:t> features.</a:t>
            </a:r>
            <a:endParaRPr lang="en-US" sz="16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b="1408"/>
          <a:stretch/>
        </p:blipFill>
        <p:spPr>
          <a:xfrm>
            <a:off x="3025161" y="3140968"/>
            <a:ext cx="3093678" cy="33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Preprocessing </a:t>
            </a:r>
            <a:r>
              <a:rPr lang="en-US" sz="3200" b="1" dirty="0"/>
              <a:t>Data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476970"/>
          </a:xfrm>
        </p:spPr>
        <p:txBody>
          <a:bodyPr rtlCol="1"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800" dirty="0"/>
              <a:t>In each dataset, we repeat the same preprocessing for our specific </a:t>
            </a:r>
            <a:r>
              <a:rPr lang="en-US" sz="1800" dirty="0" smtClean="0"/>
              <a:t>dataset: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Replace</a:t>
            </a:r>
            <a:r>
              <a:rPr lang="en-US" sz="1800" dirty="0" smtClean="0"/>
              <a:t> </a:t>
            </a:r>
            <a:r>
              <a:rPr lang="en-US" sz="1800" dirty="0"/>
              <a:t>all Nan values ​​with the string </a:t>
            </a:r>
            <a:r>
              <a:rPr lang="en-US" sz="1800" dirty="0" smtClean="0"/>
              <a:t>'Null‘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/>
              <a:t>Check</a:t>
            </a:r>
            <a:r>
              <a:rPr lang="en-US" sz="1800" dirty="0"/>
              <a:t> the correlation of the </a:t>
            </a:r>
            <a:r>
              <a:rPr lang="en-US" sz="1800" dirty="0" smtClean="0"/>
              <a:t>features</a:t>
            </a:r>
            <a:endParaRPr lang="en-US" sz="1800" dirty="0"/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Remove</a:t>
            </a:r>
            <a:r>
              <a:rPr lang="en-US" sz="1800" dirty="0" smtClean="0"/>
              <a:t> </a:t>
            </a:r>
            <a:r>
              <a:rPr lang="en-US" sz="1800" dirty="0"/>
              <a:t>columns that have: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Same values ​​for all rows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More then 90% ‘Null’ values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Create</a:t>
            </a:r>
            <a:r>
              <a:rPr lang="en-US" sz="1800" dirty="0" smtClean="0"/>
              <a:t> </a:t>
            </a:r>
            <a:r>
              <a:rPr lang="en-US" sz="1800" dirty="0"/>
              <a:t>new </a:t>
            </a:r>
            <a:r>
              <a:rPr lang="en-US" sz="1800" dirty="0" smtClean="0"/>
              <a:t>features </a:t>
            </a:r>
            <a:r>
              <a:rPr lang="en-US" sz="1800" dirty="0"/>
              <a:t>from </a:t>
            </a:r>
            <a:r>
              <a:rPr lang="en-US" sz="1800" dirty="0" smtClean="0"/>
              <a:t>URL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5229200"/>
            <a:ext cx="2674640" cy="14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PCA in 2D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035942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/>
              <a:t>Compressing the data into two components allows us to analyze its distribution</a:t>
            </a:r>
            <a:r>
              <a:rPr lang="en-US" sz="1800" dirty="0" smtClean="0"/>
              <a:t>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/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/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2" y="3276846"/>
            <a:ext cx="2255046" cy="170601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51" y="3276846"/>
            <a:ext cx="2376265" cy="161082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923" y="4982865"/>
            <a:ext cx="2255045" cy="172462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t="2500"/>
          <a:stretch/>
        </p:blipFill>
        <p:spPr>
          <a:xfrm>
            <a:off x="4902351" y="4982865"/>
            <a:ext cx="2376265" cy="1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PCA - Ratio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035942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smtClean="0"/>
              <a:t>Using </a:t>
            </a:r>
            <a:r>
              <a:rPr lang="en-US" sz="1800" dirty="0"/>
              <a:t>this ratio, we can find out how much information we lose compared to how many features we have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38987"/>
          <a:stretch/>
        </p:blipFill>
        <p:spPr>
          <a:xfrm>
            <a:off x="4860893" y="3681607"/>
            <a:ext cx="2712233" cy="125809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-1" t="37626" r="1213"/>
          <a:stretch/>
        </p:blipFill>
        <p:spPr>
          <a:xfrm>
            <a:off x="1907705" y="3685047"/>
            <a:ext cx="2520280" cy="122963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5"/>
          <a:srcRect t="7150"/>
          <a:stretch/>
        </p:blipFill>
        <p:spPr>
          <a:xfrm>
            <a:off x="1907705" y="5041024"/>
            <a:ext cx="2520280" cy="135572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t="16048"/>
          <a:stretch/>
        </p:blipFill>
        <p:spPr>
          <a:xfrm>
            <a:off x="4860893" y="5041024"/>
            <a:ext cx="2712234" cy="13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Important Feature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981026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 smtClean="0"/>
              <a:t>Then, we </a:t>
            </a:r>
            <a:r>
              <a:rPr lang="en-US" sz="1800" u="sng" dirty="0" smtClean="0"/>
              <a:t>Identify</a:t>
            </a:r>
            <a:r>
              <a:rPr lang="en-US" sz="1800" dirty="0" smtClean="0"/>
              <a:t> </a:t>
            </a:r>
            <a:r>
              <a:rPr lang="en-US" sz="1800" dirty="0"/>
              <a:t>the importance of features </a:t>
            </a:r>
            <a:r>
              <a:rPr lang="en-US" sz="1800" dirty="0" smtClean="0"/>
              <a:t>using </a:t>
            </a:r>
            <a:r>
              <a:rPr lang="en-US" sz="1800" dirty="0"/>
              <a:t>the following </a:t>
            </a:r>
            <a:r>
              <a:rPr lang="en-US" sz="1800" dirty="0" smtClean="0"/>
              <a:t>models: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Random Forest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Ada Boost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Gradient Boosting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Linear SVM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Decision Tree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Extra Tree</a:t>
            </a:r>
          </a:p>
        </p:txBody>
      </p:sp>
    </p:spTree>
    <p:extLst>
      <p:ext uri="{BB962C8B-B14F-4D97-AF65-F5344CB8AC3E}">
        <p14:creationId xmlns:p14="http://schemas.microsoft.com/office/powerpoint/2010/main" val="3649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/>
              <a:t>Feature </a:t>
            </a:r>
            <a:r>
              <a:rPr lang="en-US" sz="3200" b="1" dirty="0" smtClean="0"/>
              <a:t>Selection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981026"/>
          </a:xfrm>
        </p:spPr>
        <p:txBody>
          <a:bodyPr rtlCol="1">
            <a:noAutofit/>
          </a:bodyPr>
          <a:lstStyle/>
          <a:p>
            <a:pPr marL="57150" indent="0" algn="ctr" rtl="0">
              <a:lnSpc>
                <a:spcPct val="150000"/>
              </a:lnSpc>
              <a:buNone/>
            </a:pPr>
            <a:r>
              <a:rPr lang="en-US" sz="1800" dirty="0" smtClean="0"/>
              <a:t>Using </a:t>
            </a:r>
            <a:r>
              <a:rPr lang="en-US" sz="1800" u="sng" dirty="0"/>
              <a:t>RFECV</a:t>
            </a:r>
            <a:r>
              <a:rPr lang="en-US" sz="1800" dirty="0"/>
              <a:t> we found the </a:t>
            </a:r>
            <a:r>
              <a:rPr lang="en-US" sz="1800" u="sng" dirty="0"/>
              <a:t>optimal</a:t>
            </a:r>
            <a:r>
              <a:rPr lang="en-US" sz="1800" dirty="0"/>
              <a:t> number of </a:t>
            </a:r>
            <a:r>
              <a:rPr lang="en-US" sz="1800" dirty="0" smtClean="0"/>
              <a:t>features. </a:t>
            </a:r>
          </a:p>
          <a:p>
            <a:pPr marL="57150" indent="0" algn="ctr" rtl="0">
              <a:lnSpc>
                <a:spcPct val="150000"/>
              </a:lnSpc>
              <a:buNone/>
            </a:pPr>
            <a:r>
              <a:rPr lang="en-US" sz="1800" dirty="0"/>
              <a:t>Now, a </a:t>
            </a:r>
            <a:r>
              <a:rPr lang="en-US" sz="1800" u="sng" dirty="0"/>
              <a:t>grid search object</a:t>
            </a:r>
            <a:r>
              <a:rPr lang="en-US" sz="1800" dirty="0"/>
              <a:t> finds the best hyperparameters for the model.</a:t>
            </a:r>
            <a:endParaRPr lang="he-IL" sz="1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92" y="3809902"/>
            <a:ext cx="1935484" cy="145223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045" y="3809939"/>
            <a:ext cx="2088232" cy="129915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45" y="5269894"/>
            <a:ext cx="2088232" cy="141624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492" y="5262138"/>
            <a:ext cx="1935484" cy="1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r>
              <a:rPr lang="en-US" sz="3200" b="1" dirty="0" smtClean="0"/>
              <a:t>Random Forest Classifier</a:t>
            </a:r>
            <a:endParaRPr lang="en-US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The </a:t>
            </a:r>
            <a:r>
              <a:rPr lang="en-US" sz="1800" u="sng" dirty="0"/>
              <a:t>RandomForestClassifier</a:t>
            </a:r>
            <a:r>
              <a:rPr lang="en-US" sz="1800" dirty="0"/>
              <a:t> is an ensemble learning algorithm that uses multiple decision trees to predict the future</a:t>
            </a:r>
            <a:r>
              <a:rPr lang="en-US" sz="1800" dirty="0" smtClean="0"/>
              <a:t>.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Except for Task_4_Attach, which was 97% accurate, our model was 100% </a:t>
            </a:r>
            <a:r>
              <a:rPr lang="en-US" sz="1800" u="sng" dirty="0"/>
              <a:t>accurate</a:t>
            </a:r>
            <a:r>
              <a:rPr lang="en-US" sz="1800" dirty="0"/>
              <a:t> across all datasets</a:t>
            </a:r>
            <a:r>
              <a:rPr lang="en-US" sz="1800" dirty="0" smtClean="0"/>
              <a:t>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800" dirty="0"/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We then repeat our preprocessing steps for the test data, just as we did for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012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2800" dirty="0" smtClean="0"/>
              <a:t>How?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600" dirty="0"/>
              <a:t>j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0110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692</Words>
  <Application>Microsoft Office PowerPoint</Application>
  <PresentationFormat>‫הצגה על המסך (4:3)</PresentationFormat>
  <Paragraphs>69</Paragraphs>
  <Slides>10</Slides>
  <Notes>10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ערכת נושא של Office</vt:lpstr>
      <vt:lpstr>Cisco – Ariel University  API Security Detection Challenge 2023</vt:lpstr>
      <vt:lpstr>Original Features</vt:lpstr>
      <vt:lpstr>Preprocessing Data</vt:lpstr>
      <vt:lpstr>PCA in 2D</vt:lpstr>
      <vt:lpstr>PCA - Ratio</vt:lpstr>
      <vt:lpstr>Important Feature</vt:lpstr>
      <vt:lpstr>Feature Selection</vt:lpstr>
      <vt:lpstr>Random Forest Classifier</vt:lpstr>
      <vt:lpstr>How?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שראל הלפרט/Sarel  Halpert</dc:creator>
  <cp:lastModifiedBy>moriya bitton</cp:lastModifiedBy>
  <cp:revision>51</cp:revision>
  <dcterms:created xsi:type="dcterms:W3CDTF">2013-10-15T10:23:38Z</dcterms:created>
  <dcterms:modified xsi:type="dcterms:W3CDTF">2023-01-08T06:52:12Z</dcterms:modified>
</cp:coreProperties>
</file>