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aleway" charset="0"/>
      <p:regular r:id="rId25"/>
      <p:bold r:id="rId26"/>
      <p:italic r:id="rId27"/>
      <p:boldItalic r:id="rId28"/>
    </p:embeddedFont>
    <p:embeddedFont>
      <p:font typeface="La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ms+1leqHvJPxoAgCEXjZKVfIKw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998a6bec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998a6bec5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8998a6bec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8998a6bec5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998a6bec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998a6bec5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bg>
      <p:bgPr>
        <a:solidFill>
          <a:srgbClr val="E9EDEE"/>
        </a:solidFill>
        <a:effectLst/>
      </p:bgPr>
    </p:bg>
    <p:spTree>
      <p:nvGrpSpPr>
        <p:cNvPr id="1" name="Shape 13"/>
        <p:cNvGrpSpPr/>
        <p:nvPr/>
      </p:nvGrpSpPr>
      <p:grpSpPr>
        <a:xfrm>
          <a:off x="0" y="0"/>
          <a:ext cx="0" cy="0"/>
          <a:chOff x="0" y="0"/>
          <a:chExt cx="0" cy="0"/>
        </a:xfrm>
      </p:grpSpPr>
      <p:sp>
        <p:nvSpPr>
          <p:cNvPr id="14" name="Google Shape;14;p20"/>
          <p:cNvSpPr/>
          <p:nvPr/>
        </p:nvSpPr>
        <p:spPr>
          <a:xfrm>
            <a:off x="0" y="-1"/>
            <a:ext cx="9144000" cy="487802"/>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20"/>
          <p:cNvGrpSpPr/>
          <p:nvPr/>
        </p:nvGrpSpPr>
        <p:grpSpPr>
          <a:xfrm>
            <a:off x="830391" y="1191254"/>
            <a:ext cx="745765" cy="45828"/>
            <a:chOff x="0" y="-1"/>
            <a:chExt cx="745764" cy="45827"/>
          </a:xfrm>
        </p:grpSpPr>
        <p:sp>
          <p:nvSpPr>
            <p:cNvPr id="16" name="Google Shape;16;p20"/>
            <p:cNvSpPr/>
            <p:nvPr/>
          </p:nvSpPr>
          <p:spPr>
            <a:xfrm rot="-5400000">
              <a:off x="536420" y="-163517"/>
              <a:ext cx="45827" cy="37286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0"/>
            <p:cNvSpPr/>
            <p:nvPr/>
          </p:nvSpPr>
          <p:spPr>
            <a:xfrm rot="-5400000">
              <a:off x="165092" y="-165093"/>
              <a:ext cx="45827" cy="376012"/>
            </a:xfrm>
            <a:prstGeom prst="rect">
              <a:avLst/>
            </a:prstGeom>
            <a:solidFill>
              <a:srgbClr val="1A9988"/>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20"/>
          <p:cNvSpPr txBox="1">
            <a:spLocks noGrp="1"/>
          </p:cNvSpPr>
          <p:nvPr>
            <p:ph type="title"/>
          </p:nvPr>
        </p:nvSpPr>
        <p:spPr>
          <a:xfrm>
            <a:off x="729450" y="1322449"/>
            <a:ext cx="7688100" cy="1664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4200"/>
              <a:buFont typeface="Raleway"/>
              <a:buNone/>
              <a:defRPr sz="4200"/>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19" name="Google Shape;19;p20"/>
          <p:cNvSpPr txBox="1">
            <a:spLocks noGrp="1"/>
          </p:cNvSpPr>
          <p:nvPr>
            <p:ph type="body" idx="1"/>
          </p:nvPr>
        </p:nvSpPr>
        <p:spPr>
          <a:xfrm>
            <a:off x="729626" y="3172899"/>
            <a:ext cx="7688101" cy="541201"/>
          </a:xfrm>
          <a:prstGeom prst="rect">
            <a:avLst/>
          </a:prstGeom>
          <a:noFill/>
          <a:ln>
            <a:noFill/>
          </a:ln>
        </p:spPr>
        <p:txBody>
          <a:bodyPr spcFirstLastPara="1" wrap="square" lIns="91400" tIns="91400" rIns="91400" bIns="91400" anchor="t" anchorCtr="0">
            <a:normAutofit/>
          </a:bodyPr>
          <a:lstStyle>
            <a:lvl1pPr marL="457200" lvl="0" indent="-228600" algn="l">
              <a:lnSpc>
                <a:spcPct val="100000"/>
              </a:lnSpc>
              <a:spcBef>
                <a:spcPts val="0"/>
              </a:spcBef>
              <a:spcAft>
                <a:spcPts val="0"/>
              </a:spcAft>
              <a:buClr>
                <a:schemeClr val="accent1"/>
              </a:buClr>
              <a:buSzPts val="1600"/>
              <a:buFont typeface="Lato"/>
              <a:buNone/>
              <a:defRPr sz="1600"/>
            </a:lvl1pPr>
            <a:lvl2pPr marL="914400" lvl="1" indent="-228600" algn="l">
              <a:lnSpc>
                <a:spcPct val="100000"/>
              </a:lnSpc>
              <a:spcBef>
                <a:spcPts val="0"/>
              </a:spcBef>
              <a:spcAft>
                <a:spcPts val="0"/>
              </a:spcAft>
              <a:buClr>
                <a:schemeClr val="accent1"/>
              </a:buClr>
              <a:buSzPts val="1600"/>
              <a:buFont typeface="Lato"/>
              <a:buNone/>
              <a:defRPr sz="1600"/>
            </a:lvl2pPr>
            <a:lvl3pPr marL="1371600" lvl="2" indent="-228600" algn="l">
              <a:lnSpc>
                <a:spcPct val="100000"/>
              </a:lnSpc>
              <a:spcBef>
                <a:spcPts val="0"/>
              </a:spcBef>
              <a:spcAft>
                <a:spcPts val="0"/>
              </a:spcAft>
              <a:buClr>
                <a:schemeClr val="accent1"/>
              </a:buClr>
              <a:buSzPts val="1600"/>
              <a:buFont typeface="Lato"/>
              <a:buNone/>
              <a:defRPr sz="1600"/>
            </a:lvl3pPr>
            <a:lvl4pPr marL="1828800" lvl="3" indent="-228600" algn="l">
              <a:lnSpc>
                <a:spcPct val="100000"/>
              </a:lnSpc>
              <a:spcBef>
                <a:spcPts val="0"/>
              </a:spcBef>
              <a:spcAft>
                <a:spcPts val="0"/>
              </a:spcAft>
              <a:buClr>
                <a:schemeClr val="accent1"/>
              </a:buClr>
              <a:buSzPts val="1600"/>
              <a:buFont typeface="Lato"/>
              <a:buNone/>
              <a:defRPr sz="1600"/>
            </a:lvl4pPr>
            <a:lvl5pPr marL="2286000" lvl="4" indent="-228600" algn="l">
              <a:lnSpc>
                <a:spcPct val="100000"/>
              </a:lnSpc>
              <a:spcBef>
                <a:spcPts val="0"/>
              </a:spcBef>
              <a:spcAft>
                <a:spcPts val="0"/>
              </a:spcAft>
              <a:buClr>
                <a:schemeClr val="accent1"/>
              </a:buClr>
              <a:buSzPts val="1600"/>
              <a:buFont typeface="Lato"/>
              <a:buNone/>
              <a:defRPr sz="1600"/>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20" name="Google Shape;20;p20"/>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_NUMBER">
  <p:cSld name="BIG_NUMBER">
    <p:bg>
      <p:bgPr>
        <a:solidFill>
          <a:srgbClr val="1A9988"/>
        </a:solidFill>
        <a:effectLst/>
      </p:bgPr>
    </p:bg>
    <p:spTree>
      <p:nvGrpSpPr>
        <p:cNvPr id="1" name="Shape 61"/>
        <p:cNvGrpSpPr/>
        <p:nvPr/>
      </p:nvGrpSpPr>
      <p:grpSpPr>
        <a:xfrm>
          <a:off x="0" y="0"/>
          <a:ext cx="0" cy="0"/>
          <a:chOff x="0" y="0"/>
          <a:chExt cx="0" cy="0"/>
        </a:xfrm>
      </p:grpSpPr>
      <p:grpSp>
        <p:nvGrpSpPr>
          <p:cNvPr id="62" name="Google Shape;62;p29"/>
          <p:cNvGrpSpPr/>
          <p:nvPr/>
        </p:nvGrpSpPr>
        <p:grpSpPr>
          <a:xfrm>
            <a:off x="830391" y="4169129"/>
            <a:ext cx="745765" cy="45828"/>
            <a:chOff x="0" y="-1"/>
            <a:chExt cx="745764" cy="45827"/>
          </a:xfrm>
        </p:grpSpPr>
        <p:sp>
          <p:nvSpPr>
            <p:cNvPr id="63" name="Google Shape;63;p29"/>
            <p:cNvSpPr/>
            <p:nvPr/>
          </p:nvSpPr>
          <p:spPr>
            <a:xfrm rot="-5400000">
              <a:off x="536420" y="-163517"/>
              <a:ext cx="45827" cy="37286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9"/>
            <p:cNvSpPr/>
            <p:nvPr/>
          </p:nvSpPr>
          <p:spPr>
            <a:xfrm rot="-5400000">
              <a:off x="165092" y="-165093"/>
              <a:ext cx="45827" cy="376012"/>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29"/>
          <p:cNvSpPr txBox="1">
            <a:spLocks noGrp="1"/>
          </p:cNvSpPr>
          <p:nvPr>
            <p:ph type="title" hasCustomPrompt="1"/>
          </p:nvPr>
        </p:nvSpPr>
        <p:spPr>
          <a:xfrm>
            <a:off x="729450" y="733950"/>
            <a:ext cx="7688400" cy="1244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FFFFFF"/>
              </a:buClr>
              <a:buSzPts val="8000"/>
              <a:buFont typeface="Raleway"/>
              <a:buNone/>
              <a:defRPr sz="8000">
                <a:solidFill>
                  <a:srgbClr val="FFFFFF"/>
                </a:solidFill>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r>
              <a:t>xx%</a:t>
            </a:r>
          </a:p>
        </p:txBody>
      </p:sp>
      <p:sp>
        <p:nvSpPr>
          <p:cNvPr id="66" name="Google Shape;66;p29"/>
          <p:cNvSpPr txBox="1">
            <a:spLocks noGrp="1"/>
          </p:cNvSpPr>
          <p:nvPr>
            <p:ph type="body" idx="1"/>
          </p:nvPr>
        </p:nvSpPr>
        <p:spPr>
          <a:xfrm>
            <a:off x="729450" y="2272888"/>
            <a:ext cx="7688400" cy="1580401"/>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Clr>
                <a:srgbClr val="FFFFFF"/>
              </a:buClr>
              <a:buSzPts val="1300"/>
              <a:buChar char="●"/>
              <a:defRPr>
                <a:solidFill>
                  <a:srgbClr val="FFFFFF"/>
                </a:solidFill>
              </a:defRPr>
            </a:lvl1pPr>
            <a:lvl2pPr marL="914400" lvl="1" indent="-311150" algn="l">
              <a:lnSpc>
                <a:spcPct val="115000"/>
              </a:lnSpc>
              <a:spcBef>
                <a:spcPts val="0"/>
              </a:spcBef>
              <a:spcAft>
                <a:spcPts val="0"/>
              </a:spcAft>
              <a:buClr>
                <a:srgbClr val="FFFFFF"/>
              </a:buClr>
              <a:buSzPts val="1300"/>
              <a:buChar char="○"/>
              <a:defRPr>
                <a:solidFill>
                  <a:srgbClr val="FFFFFF"/>
                </a:solidFill>
              </a:defRPr>
            </a:lvl2pPr>
            <a:lvl3pPr marL="1371600" lvl="2" indent="-311150" algn="l">
              <a:lnSpc>
                <a:spcPct val="115000"/>
              </a:lnSpc>
              <a:spcBef>
                <a:spcPts val="0"/>
              </a:spcBef>
              <a:spcAft>
                <a:spcPts val="0"/>
              </a:spcAft>
              <a:buClr>
                <a:srgbClr val="FFFFFF"/>
              </a:buClr>
              <a:buSzPts val="1300"/>
              <a:buChar char="■"/>
              <a:defRPr>
                <a:solidFill>
                  <a:srgbClr val="FFFFFF"/>
                </a:solidFill>
              </a:defRPr>
            </a:lvl3pPr>
            <a:lvl4pPr marL="1828800" lvl="3" indent="-311150" algn="l">
              <a:lnSpc>
                <a:spcPct val="115000"/>
              </a:lnSpc>
              <a:spcBef>
                <a:spcPts val="0"/>
              </a:spcBef>
              <a:spcAft>
                <a:spcPts val="0"/>
              </a:spcAft>
              <a:buClr>
                <a:srgbClr val="FFFFFF"/>
              </a:buClr>
              <a:buSzPts val="1300"/>
              <a:buChar char="●"/>
              <a:defRPr>
                <a:solidFill>
                  <a:srgbClr val="FFFFFF"/>
                </a:solidFill>
              </a:defRPr>
            </a:lvl4pPr>
            <a:lvl5pPr marL="2286000" lvl="4" indent="-311150" algn="l">
              <a:lnSpc>
                <a:spcPct val="115000"/>
              </a:lnSpc>
              <a:spcBef>
                <a:spcPts val="0"/>
              </a:spcBef>
              <a:spcAft>
                <a:spcPts val="0"/>
              </a:spcAft>
              <a:buClr>
                <a:srgbClr val="FFFFFF"/>
              </a:buClr>
              <a:buSzPts val="1300"/>
              <a:buChar char="○"/>
              <a:defRPr>
                <a:solidFill>
                  <a:srgbClr val="FFFFFF"/>
                </a:solidFill>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67" name="Google Shape;67;p29"/>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FFFFFF"/>
              </a:buClr>
              <a:buSzPts val="1000"/>
              <a:buFont typeface="Lato"/>
              <a:buNone/>
              <a:defRPr>
                <a:solidFill>
                  <a:srgbClr val="FFFFFF"/>
                </a:solidFill>
              </a:defRPr>
            </a:lvl1pPr>
            <a:lvl2pPr marL="0" marR="0" lvl="1" indent="0" algn="r">
              <a:lnSpc>
                <a:spcPct val="100000"/>
              </a:lnSpc>
              <a:spcBef>
                <a:spcPts val="0"/>
              </a:spcBef>
              <a:spcAft>
                <a:spcPts val="0"/>
              </a:spcAft>
              <a:buClr>
                <a:srgbClr val="FFFFFF"/>
              </a:buClr>
              <a:buSzPts val="1000"/>
              <a:buFont typeface="Lato"/>
              <a:buNone/>
              <a:defRPr>
                <a:solidFill>
                  <a:srgbClr val="FFFFFF"/>
                </a:solidFill>
              </a:defRPr>
            </a:lvl2pPr>
            <a:lvl3pPr marL="0" marR="0" lvl="2" indent="0" algn="r">
              <a:lnSpc>
                <a:spcPct val="100000"/>
              </a:lnSpc>
              <a:spcBef>
                <a:spcPts val="0"/>
              </a:spcBef>
              <a:spcAft>
                <a:spcPts val="0"/>
              </a:spcAft>
              <a:buClr>
                <a:srgbClr val="FFFFFF"/>
              </a:buClr>
              <a:buSzPts val="1000"/>
              <a:buFont typeface="Lato"/>
              <a:buNone/>
              <a:defRPr>
                <a:solidFill>
                  <a:srgbClr val="FFFFFF"/>
                </a:solidFill>
              </a:defRPr>
            </a:lvl3pPr>
            <a:lvl4pPr marL="0" marR="0" lvl="3" indent="0" algn="r">
              <a:lnSpc>
                <a:spcPct val="100000"/>
              </a:lnSpc>
              <a:spcBef>
                <a:spcPts val="0"/>
              </a:spcBef>
              <a:spcAft>
                <a:spcPts val="0"/>
              </a:spcAft>
              <a:buClr>
                <a:srgbClr val="FFFFFF"/>
              </a:buClr>
              <a:buSzPts val="1000"/>
              <a:buFont typeface="Lato"/>
              <a:buNone/>
              <a:defRPr>
                <a:solidFill>
                  <a:srgbClr val="FFFFFF"/>
                </a:solidFill>
              </a:defRPr>
            </a:lvl4pPr>
            <a:lvl5pPr marL="0" marR="0" lvl="4" indent="0" algn="r">
              <a:lnSpc>
                <a:spcPct val="100000"/>
              </a:lnSpc>
              <a:spcBef>
                <a:spcPts val="0"/>
              </a:spcBef>
              <a:spcAft>
                <a:spcPts val="0"/>
              </a:spcAft>
              <a:buClr>
                <a:srgbClr val="FFFFFF"/>
              </a:buClr>
              <a:buSzPts val="1000"/>
              <a:buFont typeface="Lato"/>
              <a:buNone/>
              <a:defRPr>
                <a:solidFill>
                  <a:srgbClr val="FFFFFF"/>
                </a:solidFill>
              </a:defRPr>
            </a:lvl5pPr>
            <a:lvl6pPr marL="0" marR="0" lvl="5" indent="0" algn="r">
              <a:lnSpc>
                <a:spcPct val="100000"/>
              </a:lnSpc>
              <a:spcBef>
                <a:spcPts val="0"/>
              </a:spcBef>
              <a:spcAft>
                <a:spcPts val="0"/>
              </a:spcAft>
              <a:buClr>
                <a:srgbClr val="FFFFFF"/>
              </a:buClr>
              <a:buSzPts val="1000"/>
              <a:buFont typeface="Lato"/>
              <a:buNone/>
              <a:defRPr>
                <a:solidFill>
                  <a:srgbClr val="FFFFFF"/>
                </a:solidFill>
              </a:defRPr>
            </a:lvl6pPr>
            <a:lvl7pPr marL="0" marR="0" lvl="6" indent="0" algn="r">
              <a:lnSpc>
                <a:spcPct val="100000"/>
              </a:lnSpc>
              <a:spcBef>
                <a:spcPts val="0"/>
              </a:spcBef>
              <a:spcAft>
                <a:spcPts val="0"/>
              </a:spcAft>
              <a:buClr>
                <a:srgbClr val="FFFFFF"/>
              </a:buClr>
              <a:buSzPts val="1000"/>
              <a:buFont typeface="Lato"/>
              <a:buNone/>
              <a:defRPr>
                <a:solidFill>
                  <a:srgbClr val="FFFFFF"/>
                </a:solidFill>
              </a:defRPr>
            </a:lvl7pPr>
            <a:lvl8pPr marL="0" marR="0" lvl="7" indent="0" algn="r">
              <a:lnSpc>
                <a:spcPct val="100000"/>
              </a:lnSpc>
              <a:spcBef>
                <a:spcPts val="0"/>
              </a:spcBef>
              <a:spcAft>
                <a:spcPts val="0"/>
              </a:spcAft>
              <a:buClr>
                <a:srgbClr val="FFFFFF"/>
              </a:buClr>
              <a:buSzPts val="1000"/>
              <a:buFont typeface="Lato"/>
              <a:buNone/>
              <a:defRPr>
                <a:solidFill>
                  <a:srgbClr val="FFFFFF"/>
                </a:solidFill>
              </a:defRPr>
            </a:lvl8pPr>
            <a:lvl9pPr marL="0" marR="0" lvl="8" indent="0" algn="r">
              <a:lnSpc>
                <a:spcPct val="100000"/>
              </a:lnSpc>
              <a:spcBef>
                <a:spcPts val="0"/>
              </a:spcBef>
              <a:spcAft>
                <a:spcPts val="0"/>
              </a:spcAft>
              <a:buClr>
                <a:srgbClr val="FFFFFF"/>
              </a:buClr>
              <a:buSzPts val="1000"/>
              <a:buFont typeface="Lato"/>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accen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
        <p:nvSpPr>
          <p:cNvPr id="69" name="Google Shape;69;p30"/>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729450" y="1318650"/>
            <a:ext cx="7688700" cy="5352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1800"/>
              <a:buNone/>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23" name="Google Shape;23;p21"/>
          <p:cNvSpPr txBox="1">
            <a:spLocks noGrp="1"/>
          </p:cNvSpPr>
          <p:nvPr>
            <p:ph type="body" idx="1"/>
          </p:nvPr>
        </p:nvSpPr>
        <p:spPr>
          <a:xfrm>
            <a:off x="729450" y="2078875"/>
            <a:ext cx="7688700" cy="2261101"/>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SzPts val="1300"/>
              <a:buChar char="●"/>
              <a:defRPr/>
            </a:lvl1pPr>
            <a:lvl2pPr marL="914400" lvl="1" indent="-311150" algn="l">
              <a:lnSpc>
                <a:spcPct val="115000"/>
              </a:lnSpc>
              <a:spcBef>
                <a:spcPts val="0"/>
              </a:spcBef>
              <a:spcAft>
                <a:spcPts val="0"/>
              </a:spcAft>
              <a:buSzPts val="1300"/>
              <a:buChar char="○"/>
              <a:defRPr/>
            </a:lvl2pPr>
            <a:lvl3pPr marL="1371600" lvl="2" indent="-311150" algn="l">
              <a:lnSpc>
                <a:spcPct val="115000"/>
              </a:lnSpc>
              <a:spcBef>
                <a:spcPts val="0"/>
              </a:spcBef>
              <a:spcAft>
                <a:spcPts val="0"/>
              </a:spcAft>
              <a:buSzPts val="1300"/>
              <a:buChar char="■"/>
              <a:defRPr/>
            </a:lvl3pPr>
            <a:lvl4pPr marL="1828800" lvl="3" indent="-311150" algn="l">
              <a:lnSpc>
                <a:spcPct val="115000"/>
              </a:lnSpc>
              <a:spcBef>
                <a:spcPts val="0"/>
              </a:spcBef>
              <a:spcAft>
                <a:spcPts val="0"/>
              </a:spcAft>
              <a:buSzPts val="1300"/>
              <a:buChar char="●"/>
              <a:defRPr/>
            </a:lvl4pPr>
            <a:lvl5pPr marL="2286000" lvl="4" indent="-311150" algn="l">
              <a:lnSpc>
                <a:spcPct val="115000"/>
              </a:lnSpc>
              <a:spcBef>
                <a:spcPts val="0"/>
              </a:spcBef>
              <a:spcAft>
                <a:spcPts val="0"/>
              </a:spcAft>
              <a:buSzPts val="1300"/>
              <a:buChar char="○"/>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24" name="Google Shape;24;p21"/>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_HEADER" type="secHead">
  <p:cSld name="SECTION_HEADER">
    <p:bg>
      <p:bgPr>
        <a:solidFill>
          <a:srgbClr val="1A9988"/>
        </a:solidFill>
        <a:effectLst/>
      </p:bgPr>
    </p:bg>
    <p:spTree>
      <p:nvGrpSpPr>
        <p:cNvPr id="1" name="Shape 25"/>
        <p:cNvGrpSpPr/>
        <p:nvPr/>
      </p:nvGrpSpPr>
      <p:grpSpPr>
        <a:xfrm>
          <a:off x="0" y="0"/>
          <a:ext cx="0" cy="0"/>
          <a:chOff x="0" y="0"/>
          <a:chExt cx="0" cy="0"/>
        </a:xfrm>
      </p:grpSpPr>
      <p:grpSp>
        <p:nvGrpSpPr>
          <p:cNvPr id="26" name="Google Shape;26;p22"/>
          <p:cNvGrpSpPr/>
          <p:nvPr/>
        </p:nvGrpSpPr>
        <p:grpSpPr>
          <a:xfrm>
            <a:off x="830391" y="1191254"/>
            <a:ext cx="745765" cy="45828"/>
            <a:chOff x="0" y="-1"/>
            <a:chExt cx="745764" cy="45827"/>
          </a:xfrm>
        </p:grpSpPr>
        <p:sp>
          <p:nvSpPr>
            <p:cNvPr id="27" name="Google Shape;27;p22"/>
            <p:cNvSpPr/>
            <p:nvPr/>
          </p:nvSpPr>
          <p:spPr>
            <a:xfrm rot="-5400000">
              <a:off x="536420" y="-163517"/>
              <a:ext cx="45827" cy="37286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2"/>
            <p:cNvSpPr/>
            <p:nvPr/>
          </p:nvSpPr>
          <p:spPr>
            <a:xfrm rot="-5400000">
              <a:off x="165092" y="-165093"/>
              <a:ext cx="45827" cy="376012"/>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22"/>
          <p:cNvSpPr txBox="1">
            <a:spLocks noGrp="1"/>
          </p:cNvSpPr>
          <p:nvPr>
            <p:ph type="title"/>
          </p:nvPr>
        </p:nvSpPr>
        <p:spPr>
          <a:xfrm>
            <a:off x="729450" y="1322449"/>
            <a:ext cx="7688400" cy="1518602"/>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FFFFFF"/>
              </a:buClr>
              <a:buSzPts val="3600"/>
              <a:buFont typeface="Raleway"/>
              <a:buNone/>
              <a:defRPr sz="3600">
                <a:solidFill>
                  <a:srgbClr val="FFFFFF"/>
                </a:solidFill>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30" name="Google Shape;30;p22"/>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FFFFFF"/>
              </a:buClr>
              <a:buSzPts val="1000"/>
              <a:buFont typeface="Lato"/>
              <a:buNone/>
              <a:defRPr>
                <a:solidFill>
                  <a:srgbClr val="FFFFFF"/>
                </a:solidFill>
              </a:defRPr>
            </a:lvl1pPr>
            <a:lvl2pPr marL="0" marR="0" lvl="1" indent="0" algn="r">
              <a:lnSpc>
                <a:spcPct val="100000"/>
              </a:lnSpc>
              <a:spcBef>
                <a:spcPts val="0"/>
              </a:spcBef>
              <a:spcAft>
                <a:spcPts val="0"/>
              </a:spcAft>
              <a:buClr>
                <a:srgbClr val="FFFFFF"/>
              </a:buClr>
              <a:buSzPts val="1000"/>
              <a:buFont typeface="Lato"/>
              <a:buNone/>
              <a:defRPr>
                <a:solidFill>
                  <a:srgbClr val="FFFFFF"/>
                </a:solidFill>
              </a:defRPr>
            </a:lvl2pPr>
            <a:lvl3pPr marL="0" marR="0" lvl="2" indent="0" algn="r">
              <a:lnSpc>
                <a:spcPct val="100000"/>
              </a:lnSpc>
              <a:spcBef>
                <a:spcPts val="0"/>
              </a:spcBef>
              <a:spcAft>
                <a:spcPts val="0"/>
              </a:spcAft>
              <a:buClr>
                <a:srgbClr val="FFFFFF"/>
              </a:buClr>
              <a:buSzPts val="1000"/>
              <a:buFont typeface="Lato"/>
              <a:buNone/>
              <a:defRPr>
                <a:solidFill>
                  <a:srgbClr val="FFFFFF"/>
                </a:solidFill>
              </a:defRPr>
            </a:lvl3pPr>
            <a:lvl4pPr marL="0" marR="0" lvl="3" indent="0" algn="r">
              <a:lnSpc>
                <a:spcPct val="100000"/>
              </a:lnSpc>
              <a:spcBef>
                <a:spcPts val="0"/>
              </a:spcBef>
              <a:spcAft>
                <a:spcPts val="0"/>
              </a:spcAft>
              <a:buClr>
                <a:srgbClr val="FFFFFF"/>
              </a:buClr>
              <a:buSzPts val="1000"/>
              <a:buFont typeface="Lato"/>
              <a:buNone/>
              <a:defRPr>
                <a:solidFill>
                  <a:srgbClr val="FFFFFF"/>
                </a:solidFill>
              </a:defRPr>
            </a:lvl4pPr>
            <a:lvl5pPr marL="0" marR="0" lvl="4" indent="0" algn="r">
              <a:lnSpc>
                <a:spcPct val="100000"/>
              </a:lnSpc>
              <a:spcBef>
                <a:spcPts val="0"/>
              </a:spcBef>
              <a:spcAft>
                <a:spcPts val="0"/>
              </a:spcAft>
              <a:buClr>
                <a:srgbClr val="FFFFFF"/>
              </a:buClr>
              <a:buSzPts val="1000"/>
              <a:buFont typeface="Lato"/>
              <a:buNone/>
              <a:defRPr>
                <a:solidFill>
                  <a:srgbClr val="FFFFFF"/>
                </a:solidFill>
              </a:defRPr>
            </a:lvl5pPr>
            <a:lvl6pPr marL="0" marR="0" lvl="5" indent="0" algn="r">
              <a:lnSpc>
                <a:spcPct val="100000"/>
              </a:lnSpc>
              <a:spcBef>
                <a:spcPts val="0"/>
              </a:spcBef>
              <a:spcAft>
                <a:spcPts val="0"/>
              </a:spcAft>
              <a:buClr>
                <a:srgbClr val="FFFFFF"/>
              </a:buClr>
              <a:buSzPts val="1000"/>
              <a:buFont typeface="Lato"/>
              <a:buNone/>
              <a:defRPr>
                <a:solidFill>
                  <a:srgbClr val="FFFFFF"/>
                </a:solidFill>
              </a:defRPr>
            </a:lvl6pPr>
            <a:lvl7pPr marL="0" marR="0" lvl="6" indent="0" algn="r">
              <a:lnSpc>
                <a:spcPct val="100000"/>
              </a:lnSpc>
              <a:spcBef>
                <a:spcPts val="0"/>
              </a:spcBef>
              <a:spcAft>
                <a:spcPts val="0"/>
              </a:spcAft>
              <a:buClr>
                <a:srgbClr val="FFFFFF"/>
              </a:buClr>
              <a:buSzPts val="1000"/>
              <a:buFont typeface="Lato"/>
              <a:buNone/>
              <a:defRPr>
                <a:solidFill>
                  <a:srgbClr val="FFFFFF"/>
                </a:solidFill>
              </a:defRPr>
            </a:lvl7pPr>
            <a:lvl8pPr marL="0" marR="0" lvl="7" indent="0" algn="r">
              <a:lnSpc>
                <a:spcPct val="100000"/>
              </a:lnSpc>
              <a:spcBef>
                <a:spcPts val="0"/>
              </a:spcBef>
              <a:spcAft>
                <a:spcPts val="0"/>
              </a:spcAft>
              <a:buClr>
                <a:srgbClr val="FFFFFF"/>
              </a:buClr>
              <a:buSzPts val="1000"/>
              <a:buFont typeface="Lato"/>
              <a:buNone/>
              <a:defRPr>
                <a:solidFill>
                  <a:srgbClr val="FFFFFF"/>
                </a:solidFill>
              </a:defRPr>
            </a:lvl8pPr>
            <a:lvl9pPr marL="0" marR="0" lvl="8" indent="0" algn="r">
              <a:lnSpc>
                <a:spcPct val="100000"/>
              </a:lnSpc>
              <a:spcBef>
                <a:spcPts val="0"/>
              </a:spcBef>
              <a:spcAft>
                <a:spcPts val="0"/>
              </a:spcAft>
              <a:buClr>
                <a:srgbClr val="FFFFFF"/>
              </a:buClr>
              <a:buSzPts val="1000"/>
              <a:buFont typeface="Lato"/>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729450" y="1318650"/>
            <a:ext cx="7688400" cy="5352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1800"/>
              <a:buNone/>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33" name="Google Shape;33;p23"/>
          <p:cNvSpPr txBox="1">
            <a:spLocks noGrp="1"/>
          </p:cNvSpPr>
          <p:nvPr>
            <p:ph type="body" idx="1"/>
          </p:nvPr>
        </p:nvSpPr>
        <p:spPr>
          <a:xfrm>
            <a:off x="729325" y="2078875"/>
            <a:ext cx="3774300" cy="2261101"/>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SzPts val="1300"/>
              <a:buChar char="●"/>
              <a:defRPr/>
            </a:lvl1pPr>
            <a:lvl2pPr marL="914400" lvl="1" indent="-311150" algn="l">
              <a:lnSpc>
                <a:spcPct val="115000"/>
              </a:lnSpc>
              <a:spcBef>
                <a:spcPts val="0"/>
              </a:spcBef>
              <a:spcAft>
                <a:spcPts val="0"/>
              </a:spcAft>
              <a:buSzPts val="1300"/>
              <a:buChar char="○"/>
              <a:defRPr/>
            </a:lvl2pPr>
            <a:lvl3pPr marL="1371600" lvl="2" indent="-311150" algn="l">
              <a:lnSpc>
                <a:spcPct val="115000"/>
              </a:lnSpc>
              <a:spcBef>
                <a:spcPts val="0"/>
              </a:spcBef>
              <a:spcAft>
                <a:spcPts val="0"/>
              </a:spcAft>
              <a:buSzPts val="1300"/>
              <a:buChar char="■"/>
              <a:defRPr/>
            </a:lvl3pPr>
            <a:lvl4pPr marL="1828800" lvl="3" indent="-311150" algn="l">
              <a:lnSpc>
                <a:spcPct val="115000"/>
              </a:lnSpc>
              <a:spcBef>
                <a:spcPts val="0"/>
              </a:spcBef>
              <a:spcAft>
                <a:spcPts val="0"/>
              </a:spcAft>
              <a:buSzPts val="1300"/>
              <a:buChar char="●"/>
              <a:defRPr/>
            </a:lvl4pPr>
            <a:lvl5pPr marL="2286000" lvl="4" indent="-311150" algn="l">
              <a:lnSpc>
                <a:spcPct val="115000"/>
              </a:lnSpc>
              <a:spcBef>
                <a:spcPts val="0"/>
              </a:spcBef>
              <a:spcAft>
                <a:spcPts val="0"/>
              </a:spcAft>
              <a:buSzPts val="1300"/>
              <a:buChar char="○"/>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34" name="Google Shape;34;p23"/>
          <p:cNvSpPr txBox="1">
            <a:spLocks noGrp="1"/>
          </p:cNvSpPr>
          <p:nvPr>
            <p:ph type="body" idx="2"/>
          </p:nvPr>
        </p:nvSpPr>
        <p:spPr>
          <a:xfrm>
            <a:off x="4643604" y="2078875"/>
            <a:ext cx="3774300" cy="2261101"/>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SzPts val="1300"/>
              <a:buChar char="●"/>
              <a:defRPr/>
            </a:lvl1pPr>
            <a:lvl2pPr marL="914400" lvl="1" indent="-311150" algn="l">
              <a:lnSpc>
                <a:spcPct val="115000"/>
              </a:lnSpc>
              <a:spcBef>
                <a:spcPts val="0"/>
              </a:spcBef>
              <a:spcAft>
                <a:spcPts val="0"/>
              </a:spcAft>
              <a:buSzPts val="1300"/>
              <a:buChar char="○"/>
              <a:defRPr/>
            </a:lvl2pPr>
            <a:lvl3pPr marL="1371600" lvl="2" indent="-311150" algn="l">
              <a:lnSpc>
                <a:spcPct val="115000"/>
              </a:lnSpc>
              <a:spcBef>
                <a:spcPts val="0"/>
              </a:spcBef>
              <a:spcAft>
                <a:spcPts val="0"/>
              </a:spcAft>
              <a:buSzPts val="1300"/>
              <a:buChar char="■"/>
              <a:defRPr/>
            </a:lvl3pPr>
            <a:lvl4pPr marL="1828800" lvl="3" indent="-311150" algn="l">
              <a:lnSpc>
                <a:spcPct val="115000"/>
              </a:lnSpc>
              <a:spcBef>
                <a:spcPts val="0"/>
              </a:spcBef>
              <a:spcAft>
                <a:spcPts val="0"/>
              </a:spcAft>
              <a:buSzPts val="1300"/>
              <a:buChar char="●"/>
              <a:defRPr/>
            </a:lvl4pPr>
            <a:lvl5pPr marL="2286000" lvl="4" indent="-311150" algn="l">
              <a:lnSpc>
                <a:spcPct val="115000"/>
              </a:lnSpc>
              <a:spcBef>
                <a:spcPts val="0"/>
              </a:spcBef>
              <a:spcAft>
                <a:spcPts val="0"/>
              </a:spcAft>
              <a:buSzPts val="1300"/>
              <a:buChar char="○"/>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35" name="Google Shape;35;p23"/>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729450" y="1318650"/>
            <a:ext cx="7688400" cy="5352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1800"/>
              <a:buNone/>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38" name="Google Shape;38;p24"/>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730000" y="1318650"/>
            <a:ext cx="3300901" cy="13815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1800"/>
              <a:buNone/>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41" name="Google Shape;41;p25"/>
          <p:cNvSpPr txBox="1">
            <a:spLocks noGrp="1"/>
          </p:cNvSpPr>
          <p:nvPr>
            <p:ph type="body" idx="1"/>
          </p:nvPr>
        </p:nvSpPr>
        <p:spPr>
          <a:xfrm>
            <a:off x="721225" y="2781724"/>
            <a:ext cx="3300901" cy="1597501"/>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SzPts val="1300"/>
              <a:buChar char="●"/>
              <a:defRPr/>
            </a:lvl1pPr>
            <a:lvl2pPr marL="914400" lvl="1" indent="-311150" algn="l">
              <a:lnSpc>
                <a:spcPct val="115000"/>
              </a:lnSpc>
              <a:spcBef>
                <a:spcPts val="0"/>
              </a:spcBef>
              <a:spcAft>
                <a:spcPts val="0"/>
              </a:spcAft>
              <a:buSzPts val="1300"/>
              <a:buChar char="○"/>
              <a:defRPr/>
            </a:lvl2pPr>
            <a:lvl3pPr marL="1371600" lvl="2" indent="-311150" algn="l">
              <a:lnSpc>
                <a:spcPct val="115000"/>
              </a:lnSpc>
              <a:spcBef>
                <a:spcPts val="0"/>
              </a:spcBef>
              <a:spcAft>
                <a:spcPts val="0"/>
              </a:spcAft>
              <a:buSzPts val="1300"/>
              <a:buChar char="■"/>
              <a:defRPr/>
            </a:lvl3pPr>
            <a:lvl4pPr marL="1828800" lvl="3" indent="-311150" algn="l">
              <a:lnSpc>
                <a:spcPct val="115000"/>
              </a:lnSpc>
              <a:spcBef>
                <a:spcPts val="0"/>
              </a:spcBef>
              <a:spcAft>
                <a:spcPts val="0"/>
              </a:spcAft>
              <a:buSzPts val="1300"/>
              <a:buChar char="●"/>
              <a:defRPr/>
            </a:lvl4pPr>
            <a:lvl5pPr marL="2286000" lvl="4" indent="-311150" algn="l">
              <a:lnSpc>
                <a:spcPct val="115000"/>
              </a:lnSpc>
              <a:spcBef>
                <a:spcPts val="0"/>
              </a:spcBef>
              <a:spcAft>
                <a:spcPts val="0"/>
              </a:spcAft>
              <a:buSzPts val="1300"/>
              <a:buChar char="○"/>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42" name="Google Shape;42;p25"/>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_POINT">
  <p:cSld name="MAIN_POINT">
    <p:bg>
      <p:bgPr>
        <a:solidFill>
          <a:schemeClr val="accent3"/>
        </a:solidFill>
        <a:effectLst/>
      </p:bgPr>
    </p:bg>
    <p:spTree>
      <p:nvGrpSpPr>
        <p:cNvPr id="1" name="Shape 43"/>
        <p:cNvGrpSpPr/>
        <p:nvPr/>
      </p:nvGrpSpPr>
      <p:grpSpPr>
        <a:xfrm>
          <a:off x="0" y="0"/>
          <a:ext cx="0" cy="0"/>
          <a:chOff x="0" y="0"/>
          <a:chExt cx="0" cy="0"/>
        </a:xfrm>
      </p:grpSpPr>
      <p:grpSp>
        <p:nvGrpSpPr>
          <p:cNvPr id="44" name="Google Shape;44;p26"/>
          <p:cNvGrpSpPr/>
          <p:nvPr/>
        </p:nvGrpSpPr>
        <p:grpSpPr>
          <a:xfrm>
            <a:off x="830391" y="4169129"/>
            <a:ext cx="745765" cy="45828"/>
            <a:chOff x="0" y="-1"/>
            <a:chExt cx="745764" cy="45827"/>
          </a:xfrm>
        </p:grpSpPr>
        <p:sp>
          <p:nvSpPr>
            <p:cNvPr id="45" name="Google Shape;45;p26"/>
            <p:cNvSpPr/>
            <p:nvPr/>
          </p:nvSpPr>
          <p:spPr>
            <a:xfrm rot="-5400000">
              <a:off x="536420" y="-163517"/>
              <a:ext cx="45827" cy="37286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6"/>
            <p:cNvSpPr/>
            <p:nvPr/>
          </p:nvSpPr>
          <p:spPr>
            <a:xfrm rot="-5400000">
              <a:off x="165092" y="-165093"/>
              <a:ext cx="45827" cy="376012"/>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6"/>
          <p:cNvSpPr txBox="1">
            <a:spLocks noGrp="1"/>
          </p:cNvSpPr>
          <p:nvPr>
            <p:ph type="title"/>
          </p:nvPr>
        </p:nvSpPr>
        <p:spPr>
          <a:xfrm>
            <a:off x="729450" y="864299"/>
            <a:ext cx="7021201" cy="29850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FFFFFF"/>
              </a:buClr>
              <a:buSzPts val="3600"/>
              <a:buFont typeface="Raleway"/>
              <a:buNone/>
              <a:defRPr sz="3600">
                <a:solidFill>
                  <a:srgbClr val="FFFFFF"/>
                </a:solidFill>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48" name="Google Shape;48;p26"/>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FFFFFF"/>
              </a:buClr>
              <a:buSzPts val="1000"/>
              <a:buFont typeface="Lato"/>
              <a:buNone/>
              <a:defRPr>
                <a:solidFill>
                  <a:srgbClr val="FFFFFF"/>
                </a:solidFill>
              </a:defRPr>
            </a:lvl1pPr>
            <a:lvl2pPr marL="0" marR="0" lvl="1" indent="0" algn="r">
              <a:lnSpc>
                <a:spcPct val="100000"/>
              </a:lnSpc>
              <a:spcBef>
                <a:spcPts val="0"/>
              </a:spcBef>
              <a:spcAft>
                <a:spcPts val="0"/>
              </a:spcAft>
              <a:buClr>
                <a:srgbClr val="FFFFFF"/>
              </a:buClr>
              <a:buSzPts val="1000"/>
              <a:buFont typeface="Lato"/>
              <a:buNone/>
              <a:defRPr>
                <a:solidFill>
                  <a:srgbClr val="FFFFFF"/>
                </a:solidFill>
              </a:defRPr>
            </a:lvl2pPr>
            <a:lvl3pPr marL="0" marR="0" lvl="2" indent="0" algn="r">
              <a:lnSpc>
                <a:spcPct val="100000"/>
              </a:lnSpc>
              <a:spcBef>
                <a:spcPts val="0"/>
              </a:spcBef>
              <a:spcAft>
                <a:spcPts val="0"/>
              </a:spcAft>
              <a:buClr>
                <a:srgbClr val="FFFFFF"/>
              </a:buClr>
              <a:buSzPts val="1000"/>
              <a:buFont typeface="Lato"/>
              <a:buNone/>
              <a:defRPr>
                <a:solidFill>
                  <a:srgbClr val="FFFFFF"/>
                </a:solidFill>
              </a:defRPr>
            </a:lvl3pPr>
            <a:lvl4pPr marL="0" marR="0" lvl="3" indent="0" algn="r">
              <a:lnSpc>
                <a:spcPct val="100000"/>
              </a:lnSpc>
              <a:spcBef>
                <a:spcPts val="0"/>
              </a:spcBef>
              <a:spcAft>
                <a:spcPts val="0"/>
              </a:spcAft>
              <a:buClr>
                <a:srgbClr val="FFFFFF"/>
              </a:buClr>
              <a:buSzPts val="1000"/>
              <a:buFont typeface="Lato"/>
              <a:buNone/>
              <a:defRPr>
                <a:solidFill>
                  <a:srgbClr val="FFFFFF"/>
                </a:solidFill>
              </a:defRPr>
            </a:lvl4pPr>
            <a:lvl5pPr marL="0" marR="0" lvl="4" indent="0" algn="r">
              <a:lnSpc>
                <a:spcPct val="100000"/>
              </a:lnSpc>
              <a:spcBef>
                <a:spcPts val="0"/>
              </a:spcBef>
              <a:spcAft>
                <a:spcPts val="0"/>
              </a:spcAft>
              <a:buClr>
                <a:srgbClr val="FFFFFF"/>
              </a:buClr>
              <a:buSzPts val="1000"/>
              <a:buFont typeface="Lato"/>
              <a:buNone/>
              <a:defRPr>
                <a:solidFill>
                  <a:srgbClr val="FFFFFF"/>
                </a:solidFill>
              </a:defRPr>
            </a:lvl5pPr>
            <a:lvl6pPr marL="0" marR="0" lvl="5" indent="0" algn="r">
              <a:lnSpc>
                <a:spcPct val="100000"/>
              </a:lnSpc>
              <a:spcBef>
                <a:spcPts val="0"/>
              </a:spcBef>
              <a:spcAft>
                <a:spcPts val="0"/>
              </a:spcAft>
              <a:buClr>
                <a:srgbClr val="FFFFFF"/>
              </a:buClr>
              <a:buSzPts val="1000"/>
              <a:buFont typeface="Lato"/>
              <a:buNone/>
              <a:defRPr>
                <a:solidFill>
                  <a:srgbClr val="FFFFFF"/>
                </a:solidFill>
              </a:defRPr>
            </a:lvl6pPr>
            <a:lvl7pPr marL="0" marR="0" lvl="6" indent="0" algn="r">
              <a:lnSpc>
                <a:spcPct val="100000"/>
              </a:lnSpc>
              <a:spcBef>
                <a:spcPts val="0"/>
              </a:spcBef>
              <a:spcAft>
                <a:spcPts val="0"/>
              </a:spcAft>
              <a:buClr>
                <a:srgbClr val="FFFFFF"/>
              </a:buClr>
              <a:buSzPts val="1000"/>
              <a:buFont typeface="Lato"/>
              <a:buNone/>
              <a:defRPr>
                <a:solidFill>
                  <a:srgbClr val="FFFFFF"/>
                </a:solidFill>
              </a:defRPr>
            </a:lvl7pPr>
            <a:lvl8pPr marL="0" marR="0" lvl="7" indent="0" algn="r">
              <a:lnSpc>
                <a:spcPct val="100000"/>
              </a:lnSpc>
              <a:spcBef>
                <a:spcPts val="0"/>
              </a:spcBef>
              <a:spcAft>
                <a:spcPts val="0"/>
              </a:spcAft>
              <a:buClr>
                <a:srgbClr val="FFFFFF"/>
              </a:buClr>
              <a:buSzPts val="1000"/>
              <a:buFont typeface="Lato"/>
              <a:buNone/>
              <a:defRPr>
                <a:solidFill>
                  <a:srgbClr val="FFFFFF"/>
                </a:solidFill>
              </a:defRPr>
            </a:lvl8pPr>
            <a:lvl9pPr marL="0" marR="0" lvl="8" indent="0" algn="r">
              <a:lnSpc>
                <a:spcPct val="100000"/>
              </a:lnSpc>
              <a:spcBef>
                <a:spcPts val="0"/>
              </a:spcBef>
              <a:spcAft>
                <a:spcPts val="0"/>
              </a:spcAft>
              <a:buClr>
                <a:srgbClr val="FFFFFF"/>
              </a:buClr>
              <a:buSzPts val="1000"/>
              <a:buFont typeface="Lato"/>
              <a:buNone/>
              <a:defRPr>
                <a:solidFill>
                  <a:srgbClr val="FFFFFF"/>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_TITLE_AND_DESCRIPTION">
  <p:cSld name="SECTION_TITLE_AND_DESCRIPTION">
    <p:spTree>
      <p:nvGrpSpPr>
        <p:cNvPr id="1" name="Shape 49"/>
        <p:cNvGrpSpPr/>
        <p:nvPr/>
      </p:nvGrpSpPr>
      <p:grpSpPr>
        <a:xfrm>
          <a:off x="0" y="0"/>
          <a:ext cx="0" cy="0"/>
          <a:chOff x="0" y="0"/>
          <a:chExt cx="0" cy="0"/>
        </a:xfrm>
      </p:grpSpPr>
      <p:sp>
        <p:nvSpPr>
          <p:cNvPr id="50" name="Google Shape;50;p27"/>
          <p:cNvSpPr/>
          <p:nvPr/>
        </p:nvSpPr>
        <p:spPr>
          <a:xfrm>
            <a:off x="0" y="0"/>
            <a:ext cx="4572000" cy="5143500"/>
          </a:xfrm>
          <a:prstGeom prst="rect">
            <a:avLst/>
          </a:prstGeom>
          <a:solidFill>
            <a:srgbClr val="E9ED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27"/>
          <p:cNvGrpSpPr/>
          <p:nvPr/>
        </p:nvGrpSpPr>
        <p:grpSpPr>
          <a:xfrm>
            <a:off x="830391" y="1191254"/>
            <a:ext cx="745765" cy="45828"/>
            <a:chOff x="0" y="-1"/>
            <a:chExt cx="745764" cy="45827"/>
          </a:xfrm>
        </p:grpSpPr>
        <p:sp>
          <p:nvSpPr>
            <p:cNvPr id="52" name="Google Shape;52;p27"/>
            <p:cNvSpPr/>
            <p:nvPr/>
          </p:nvSpPr>
          <p:spPr>
            <a:xfrm rot="-5400000">
              <a:off x="536420" y="-163517"/>
              <a:ext cx="45827" cy="37286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7"/>
            <p:cNvSpPr/>
            <p:nvPr/>
          </p:nvSpPr>
          <p:spPr>
            <a:xfrm rot="-5400000">
              <a:off x="165092" y="-165093"/>
              <a:ext cx="45827" cy="376012"/>
            </a:xfrm>
            <a:prstGeom prst="rect">
              <a:avLst/>
            </a:prstGeom>
            <a:solidFill>
              <a:srgbClr val="1A9988"/>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7"/>
          <p:cNvSpPr txBox="1">
            <a:spLocks noGrp="1"/>
          </p:cNvSpPr>
          <p:nvPr>
            <p:ph type="title"/>
          </p:nvPr>
        </p:nvSpPr>
        <p:spPr>
          <a:xfrm>
            <a:off x="730000" y="1318650"/>
            <a:ext cx="3300901" cy="1687200"/>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1A1A1A"/>
              </a:buClr>
              <a:buSzPts val="1800"/>
              <a:buNone/>
              <a:defRPr/>
            </a:lvl1pPr>
            <a:lvl2pPr lvl="1" algn="l">
              <a:lnSpc>
                <a:spcPct val="100000"/>
              </a:lnSpc>
              <a:spcBef>
                <a:spcPts val="0"/>
              </a:spcBef>
              <a:spcAft>
                <a:spcPts val="0"/>
              </a:spcAft>
              <a:buClr>
                <a:srgbClr val="1A1A1A"/>
              </a:buClr>
              <a:buSzPts val="1800"/>
              <a:buNone/>
              <a:defRPr/>
            </a:lvl2pPr>
            <a:lvl3pPr lvl="2" algn="l">
              <a:lnSpc>
                <a:spcPct val="100000"/>
              </a:lnSpc>
              <a:spcBef>
                <a:spcPts val="0"/>
              </a:spcBef>
              <a:spcAft>
                <a:spcPts val="0"/>
              </a:spcAft>
              <a:buClr>
                <a:srgbClr val="1A1A1A"/>
              </a:buClr>
              <a:buSzPts val="1800"/>
              <a:buNone/>
              <a:defRPr/>
            </a:lvl3pPr>
            <a:lvl4pPr lvl="3" algn="l">
              <a:lnSpc>
                <a:spcPct val="100000"/>
              </a:lnSpc>
              <a:spcBef>
                <a:spcPts val="0"/>
              </a:spcBef>
              <a:spcAft>
                <a:spcPts val="0"/>
              </a:spcAft>
              <a:buClr>
                <a:srgbClr val="1A1A1A"/>
              </a:buClr>
              <a:buSzPts val="1800"/>
              <a:buNone/>
              <a:defRPr/>
            </a:lvl4pPr>
            <a:lvl5pPr lvl="4" algn="l">
              <a:lnSpc>
                <a:spcPct val="100000"/>
              </a:lnSpc>
              <a:spcBef>
                <a:spcPts val="0"/>
              </a:spcBef>
              <a:spcAft>
                <a:spcPts val="0"/>
              </a:spcAft>
              <a:buClr>
                <a:srgbClr val="1A1A1A"/>
              </a:buClr>
              <a:buSzPts val="1800"/>
              <a:buNone/>
              <a:defRPr/>
            </a:lvl5pPr>
            <a:lvl6pPr lvl="5" algn="l">
              <a:lnSpc>
                <a:spcPct val="100000"/>
              </a:lnSpc>
              <a:spcBef>
                <a:spcPts val="0"/>
              </a:spcBef>
              <a:spcAft>
                <a:spcPts val="0"/>
              </a:spcAft>
              <a:buClr>
                <a:srgbClr val="1A1A1A"/>
              </a:buClr>
              <a:buSzPts val="1800"/>
              <a:buNone/>
              <a:defRPr/>
            </a:lvl6pPr>
            <a:lvl7pPr lvl="6" algn="l">
              <a:lnSpc>
                <a:spcPct val="100000"/>
              </a:lnSpc>
              <a:spcBef>
                <a:spcPts val="0"/>
              </a:spcBef>
              <a:spcAft>
                <a:spcPts val="0"/>
              </a:spcAft>
              <a:buClr>
                <a:srgbClr val="1A1A1A"/>
              </a:buClr>
              <a:buSzPts val="1800"/>
              <a:buNone/>
              <a:defRPr/>
            </a:lvl7pPr>
            <a:lvl8pPr lvl="7" algn="l">
              <a:lnSpc>
                <a:spcPct val="100000"/>
              </a:lnSpc>
              <a:spcBef>
                <a:spcPts val="0"/>
              </a:spcBef>
              <a:spcAft>
                <a:spcPts val="0"/>
              </a:spcAft>
              <a:buClr>
                <a:srgbClr val="1A1A1A"/>
              </a:buClr>
              <a:buSzPts val="1800"/>
              <a:buNone/>
              <a:defRPr/>
            </a:lvl8pPr>
            <a:lvl9pPr lvl="8" algn="l">
              <a:lnSpc>
                <a:spcPct val="100000"/>
              </a:lnSpc>
              <a:spcBef>
                <a:spcPts val="0"/>
              </a:spcBef>
              <a:spcAft>
                <a:spcPts val="0"/>
              </a:spcAft>
              <a:buClr>
                <a:srgbClr val="1A1A1A"/>
              </a:buClr>
              <a:buSzPts val="1800"/>
              <a:buNone/>
              <a:defRPr/>
            </a:lvl9pPr>
          </a:lstStyle>
          <a:p>
            <a:endParaRPr/>
          </a:p>
        </p:txBody>
      </p:sp>
      <p:sp>
        <p:nvSpPr>
          <p:cNvPr id="55" name="Google Shape;55;p27"/>
          <p:cNvSpPr txBox="1">
            <a:spLocks noGrp="1"/>
          </p:cNvSpPr>
          <p:nvPr>
            <p:ph type="body" idx="1"/>
          </p:nvPr>
        </p:nvSpPr>
        <p:spPr>
          <a:xfrm>
            <a:off x="724949" y="3161525"/>
            <a:ext cx="3300902" cy="759001"/>
          </a:xfrm>
          <a:prstGeom prst="rect">
            <a:avLst/>
          </a:prstGeom>
          <a:noFill/>
          <a:ln>
            <a:noFill/>
          </a:ln>
        </p:spPr>
        <p:txBody>
          <a:bodyPr spcFirstLastPara="1" wrap="square" lIns="91400" tIns="91400" rIns="91400" bIns="91400" anchor="t" anchorCtr="0">
            <a:normAutofit/>
          </a:bodyPr>
          <a:lstStyle>
            <a:lvl1pPr marL="457200" lvl="0" indent="-228600" algn="l">
              <a:lnSpc>
                <a:spcPct val="100000"/>
              </a:lnSpc>
              <a:spcBef>
                <a:spcPts val="0"/>
              </a:spcBef>
              <a:spcAft>
                <a:spcPts val="0"/>
              </a:spcAft>
              <a:buClr>
                <a:schemeClr val="accent1"/>
              </a:buClr>
              <a:buSzPts val="1600"/>
              <a:buFont typeface="Lato"/>
              <a:buNone/>
              <a:defRPr sz="1600"/>
            </a:lvl1pPr>
            <a:lvl2pPr marL="914400" lvl="1" indent="-228600" algn="l">
              <a:lnSpc>
                <a:spcPct val="100000"/>
              </a:lnSpc>
              <a:spcBef>
                <a:spcPts val="0"/>
              </a:spcBef>
              <a:spcAft>
                <a:spcPts val="0"/>
              </a:spcAft>
              <a:buClr>
                <a:schemeClr val="accent1"/>
              </a:buClr>
              <a:buSzPts val="1600"/>
              <a:buFont typeface="Lato"/>
              <a:buNone/>
              <a:defRPr sz="1600"/>
            </a:lvl2pPr>
            <a:lvl3pPr marL="1371600" lvl="2" indent="-228600" algn="l">
              <a:lnSpc>
                <a:spcPct val="100000"/>
              </a:lnSpc>
              <a:spcBef>
                <a:spcPts val="0"/>
              </a:spcBef>
              <a:spcAft>
                <a:spcPts val="0"/>
              </a:spcAft>
              <a:buClr>
                <a:schemeClr val="accent1"/>
              </a:buClr>
              <a:buSzPts val="1600"/>
              <a:buFont typeface="Lato"/>
              <a:buNone/>
              <a:defRPr sz="1600"/>
            </a:lvl3pPr>
            <a:lvl4pPr marL="1828800" lvl="3" indent="-228600" algn="l">
              <a:lnSpc>
                <a:spcPct val="100000"/>
              </a:lnSpc>
              <a:spcBef>
                <a:spcPts val="0"/>
              </a:spcBef>
              <a:spcAft>
                <a:spcPts val="0"/>
              </a:spcAft>
              <a:buClr>
                <a:schemeClr val="accent1"/>
              </a:buClr>
              <a:buSzPts val="1600"/>
              <a:buFont typeface="Lato"/>
              <a:buNone/>
              <a:defRPr sz="1600"/>
            </a:lvl4pPr>
            <a:lvl5pPr marL="2286000" lvl="4" indent="-228600" algn="l">
              <a:lnSpc>
                <a:spcPct val="100000"/>
              </a:lnSpc>
              <a:spcBef>
                <a:spcPts val="0"/>
              </a:spcBef>
              <a:spcAft>
                <a:spcPts val="0"/>
              </a:spcAft>
              <a:buClr>
                <a:schemeClr val="accent1"/>
              </a:buClr>
              <a:buSzPts val="1600"/>
              <a:buFont typeface="Lato"/>
              <a:buNone/>
              <a:defRPr sz="1600"/>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56" name="Google Shape;56;p27"/>
          <p:cNvSpPr txBox="1">
            <a:spLocks noGrp="1"/>
          </p:cNvSpPr>
          <p:nvPr>
            <p:ph type="body" idx="2"/>
          </p:nvPr>
        </p:nvSpPr>
        <p:spPr>
          <a:xfrm>
            <a:off x="5174224" y="1352624"/>
            <a:ext cx="3374400" cy="3025502"/>
          </a:xfrm>
          <a:prstGeom prst="rect">
            <a:avLst/>
          </a:prstGeom>
          <a:noFill/>
          <a:ln>
            <a:noFill/>
          </a:ln>
        </p:spPr>
        <p:txBody>
          <a:bodyPr spcFirstLastPara="1" wrap="square" lIns="91400" tIns="91400" rIns="91400" bIns="91400" anchor="t" anchorCtr="0">
            <a:normAutofit/>
          </a:bodyPr>
          <a:lstStyle>
            <a:lvl1pPr marL="457200" lvl="0" indent="-311150" algn="l">
              <a:lnSpc>
                <a:spcPct val="115000"/>
              </a:lnSpc>
              <a:spcBef>
                <a:spcPts val="0"/>
              </a:spcBef>
              <a:spcAft>
                <a:spcPts val="0"/>
              </a:spcAft>
              <a:buSzPts val="1300"/>
              <a:buChar char="●"/>
              <a:defRPr/>
            </a:lvl1pPr>
            <a:lvl2pPr marL="914400" lvl="1" indent="-311150" algn="l">
              <a:lnSpc>
                <a:spcPct val="115000"/>
              </a:lnSpc>
              <a:spcBef>
                <a:spcPts val="0"/>
              </a:spcBef>
              <a:spcAft>
                <a:spcPts val="0"/>
              </a:spcAft>
              <a:buSzPts val="1300"/>
              <a:buChar char="○"/>
              <a:defRPr/>
            </a:lvl2pPr>
            <a:lvl3pPr marL="1371600" lvl="2" indent="-311150" algn="l">
              <a:lnSpc>
                <a:spcPct val="115000"/>
              </a:lnSpc>
              <a:spcBef>
                <a:spcPts val="0"/>
              </a:spcBef>
              <a:spcAft>
                <a:spcPts val="0"/>
              </a:spcAft>
              <a:buSzPts val="1300"/>
              <a:buChar char="■"/>
              <a:defRPr/>
            </a:lvl3pPr>
            <a:lvl4pPr marL="1828800" lvl="3" indent="-311150" algn="l">
              <a:lnSpc>
                <a:spcPct val="115000"/>
              </a:lnSpc>
              <a:spcBef>
                <a:spcPts val="0"/>
              </a:spcBef>
              <a:spcAft>
                <a:spcPts val="0"/>
              </a:spcAft>
              <a:buSzPts val="1300"/>
              <a:buChar char="●"/>
              <a:defRPr/>
            </a:lvl4pPr>
            <a:lvl5pPr marL="2286000" lvl="4" indent="-311150" algn="l">
              <a:lnSpc>
                <a:spcPct val="115000"/>
              </a:lnSpc>
              <a:spcBef>
                <a:spcPts val="0"/>
              </a:spcBef>
              <a:spcAft>
                <a:spcPts val="0"/>
              </a:spcAft>
              <a:buSzPts val="1300"/>
              <a:buChar char="○"/>
              <a:defRPr/>
            </a:lvl5pPr>
            <a:lvl6pPr marL="2743200" lvl="5" indent="-311150" algn="l">
              <a:lnSpc>
                <a:spcPct val="115000"/>
              </a:lnSpc>
              <a:spcBef>
                <a:spcPts val="0"/>
              </a:spcBef>
              <a:spcAft>
                <a:spcPts val="0"/>
              </a:spcAft>
              <a:buSzPts val="1300"/>
              <a:buChar char="■"/>
              <a:defRPr/>
            </a:lvl6pPr>
            <a:lvl7pPr marL="3200400" lvl="6" indent="-311150" algn="l">
              <a:lnSpc>
                <a:spcPct val="115000"/>
              </a:lnSpc>
              <a:spcBef>
                <a:spcPts val="0"/>
              </a:spcBef>
              <a:spcAft>
                <a:spcPts val="0"/>
              </a:spcAft>
              <a:buSzPts val="1300"/>
              <a:buChar char="●"/>
              <a:defRPr/>
            </a:lvl7pPr>
            <a:lvl8pPr marL="3657600" lvl="7" indent="-311150" algn="l">
              <a:lnSpc>
                <a:spcPct val="115000"/>
              </a:lnSpc>
              <a:spcBef>
                <a:spcPts val="0"/>
              </a:spcBef>
              <a:spcAft>
                <a:spcPts val="0"/>
              </a:spcAft>
              <a:buSzPts val="1300"/>
              <a:buChar char="○"/>
              <a:defRPr/>
            </a:lvl8pPr>
            <a:lvl9pPr marL="4114800" lvl="8" indent="-311150" algn="l">
              <a:lnSpc>
                <a:spcPct val="115000"/>
              </a:lnSpc>
              <a:spcBef>
                <a:spcPts val="0"/>
              </a:spcBef>
              <a:spcAft>
                <a:spcPts val="0"/>
              </a:spcAft>
              <a:buSzPts val="1300"/>
              <a:buChar char="■"/>
              <a:defRPr/>
            </a:lvl9pPr>
          </a:lstStyle>
          <a:p>
            <a:endParaRPr/>
          </a:p>
        </p:txBody>
      </p:sp>
      <p:sp>
        <p:nvSpPr>
          <p:cNvPr id="57" name="Google Shape;57;p27"/>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_ONLY">
  <p:cSld name="CAPTION_ONLY">
    <p:spTree>
      <p:nvGrpSpPr>
        <p:cNvPr id="1" name="Shape 58"/>
        <p:cNvGrpSpPr/>
        <p:nvPr/>
      </p:nvGrpSpPr>
      <p:grpSpPr>
        <a:xfrm>
          <a:off x="0" y="0"/>
          <a:ext cx="0" cy="0"/>
          <a:chOff x="0" y="0"/>
          <a:chExt cx="0" cy="0"/>
        </a:xfrm>
      </p:grpSpPr>
      <p:sp>
        <p:nvSpPr>
          <p:cNvPr id="59" name="Google Shape;59;p28"/>
          <p:cNvSpPr txBox="1">
            <a:spLocks noGrp="1"/>
          </p:cNvSpPr>
          <p:nvPr>
            <p:ph type="body" idx="1"/>
          </p:nvPr>
        </p:nvSpPr>
        <p:spPr>
          <a:xfrm>
            <a:off x="724949" y="4372550"/>
            <a:ext cx="7697401" cy="4605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chemeClr val="accent1"/>
              </a:buClr>
              <a:buSzPts val="1800"/>
              <a:buNone/>
              <a:defRPr/>
            </a:lvl1pPr>
          </a:lstStyle>
          <a:p>
            <a:endParaRPr/>
          </a:p>
        </p:txBody>
      </p:sp>
      <p:sp>
        <p:nvSpPr>
          <p:cNvPr id="60" name="Google Shape;60;p28"/>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lvl="0"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1pPr>
            <a:lvl2pPr marL="0" lvl="1"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2pPr>
            <a:lvl3pPr marL="0" lvl="2"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3pPr>
            <a:lvl4pPr marL="0" lvl="3"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4pPr>
            <a:lvl5pPr marL="0" lvl="4"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5pPr>
            <a:lvl6pPr marL="0" lvl="5"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6pPr>
            <a:lvl7pPr marL="0" lvl="6"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7pPr>
            <a:lvl8pPr marL="0" lvl="7"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8pPr>
            <a:lvl9pPr marL="0" lvl="8" indent="0" algn="r">
              <a:lnSpc>
                <a:spcPct val="100000"/>
              </a:lnSpc>
              <a:spcBef>
                <a:spcPts val="0"/>
              </a:spcBef>
              <a:spcAft>
                <a:spcPts val="0"/>
              </a:spcAft>
              <a:buClr>
                <a:schemeClr val="accent1"/>
              </a:buClr>
              <a:buSzPts val="1000"/>
              <a:buFont typeface="Lato"/>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9"/>
          <p:cNvSpPr/>
          <p:nvPr/>
        </p:nvSpPr>
        <p:spPr>
          <a:xfrm>
            <a:off x="0" y="-1"/>
            <a:ext cx="9144000" cy="487802"/>
          </a:xfrm>
          <a:prstGeom prst="rect">
            <a:avLst/>
          </a:prstGeom>
          <a:solidFill>
            <a:srgbClr val="E9ED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 name="Google Shape;7;p19"/>
          <p:cNvGrpSpPr/>
          <p:nvPr/>
        </p:nvGrpSpPr>
        <p:grpSpPr>
          <a:xfrm>
            <a:off x="830391" y="1191254"/>
            <a:ext cx="745765" cy="45828"/>
            <a:chOff x="0" y="-1"/>
            <a:chExt cx="745764" cy="45827"/>
          </a:xfrm>
        </p:grpSpPr>
        <p:sp>
          <p:nvSpPr>
            <p:cNvPr id="8" name="Google Shape;8;p19"/>
            <p:cNvSpPr/>
            <p:nvPr/>
          </p:nvSpPr>
          <p:spPr>
            <a:xfrm rot="-5400000">
              <a:off x="536420" y="-163517"/>
              <a:ext cx="45827" cy="37286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9"/>
            <p:cNvSpPr/>
            <p:nvPr/>
          </p:nvSpPr>
          <p:spPr>
            <a:xfrm rot="-5400000">
              <a:off x="165092" y="-165093"/>
              <a:ext cx="45827" cy="376012"/>
            </a:xfrm>
            <a:prstGeom prst="rect">
              <a:avLst/>
            </a:prstGeom>
            <a:solidFill>
              <a:srgbClr val="1A9988"/>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Google Shape;10;p19"/>
          <p:cNvSpPr txBox="1">
            <a:spLocks noGrp="1"/>
          </p:cNvSpPr>
          <p:nvPr>
            <p:ph type="title"/>
          </p:nvPr>
        </p:nvSpPr>
        <p:spPr>
          <a:xfrm>
            <a:off x="729450" y="1318650"/>
            <a:ext cx="7688400" cy="5352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1pPr>
            <a:lvl2pPr marR="0" lvl="1"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2pPr>
            <a:lvl3pPr marR="0" lvl="2"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3pPr>
            <a:lvl4pPr marR="0" lvl="3"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4pPr>
            <a:lvl5pPr marR="0" lvl="4"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5pPr>
            <a:lvl6pPr marR="0" lvl="5"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6pPr>
            <a:lvl7pPr marR="0" lvl="6"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7pPr>
            <a:lvl8pPr marR="0" lvl="7"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8pPr>
            <a:lvl9pPr marR="0" lvl="8" algn="l" rtl="0">
              <a:lnSpc>
                <a:spcPct val="100000"/>
              </a:lnSpc>
              <a:spcBef>
                <a:spcPts val="0"/>
              </a:spcBef>
              <a:spcAft>
                <a:spcPts val="0"/>
              </a:spcAft>
              <a:buClr>
                <a:srgbClr val="1A1A1A"/>
              </a:buClr>
              <a:buSzPts val="2600"/>
              <a:buFont typeface="Raleway"/>
              <a:buNone/>
              <a:defRPr sz="2600" b="1" i="0" u="none" strike="noStrike" cap="none">
                <a:solidFill>
                  <a:srgbClr val="1A1A1A"/>
                </a:solidFill>
                <a:latin typeface="Raleway"/>
                <a:ea typeface="Raleway"/>
                <a:cs typeface="Raleway"/>
                <a:sym typeface="Raleway"/>
              </a:defRPr>
            </a:lvl9pPr>
          </a:lstStyle>
          <a:p>
            <a:endParaRPr/>
          </a:p>
        </p:txBody>
      </p:sp>
      <p:sp>
        <p:nvSpPr>
          <p:cNvPr id="11" name="Google Shape;11;p19"/>
          <p:cNvSpPr txBox="1">
            <a:spLocks noGrp="1"/>
          </p:cNvSpPr>
          <p:nvPr>
            <p:ph type="body" idx="1"/>
          </p:nvPr>
        </p:nvSpPr>
        <p:spPr>
          <a:xfrm>
            <a:off x="457200" y="1200150"/>
            <a:ext cx="8229600" cy="3394472"/>
          </a:xfrm>
          <a:prstGeom prst="rect">
            <a:avLst/>
          </a:prstGeom>
          <a:noFill/>
          <a:ln>
            <a:noFill/>
          </a:ln>
        </p:spPr>
        <p:txBody>
          <a:bodyPr spcFirstLastPara="1" wrap="square" lIns="91400" tIns="91400" rIns="91400" bIns="91400" anchor="t" anchorCtr="0">
            <a:normAutofit/>
          </a:bodyPr>
          <a:lstStyle>
            <a:lvl1pPr marL="457200" marR="0" lvl="0"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1pPr>
            <a:lvl2pPr marL="914400" marR="0" lvl="1"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2pPr>
            <a:lvl3pPr marL="1371600" marR="0" lvl="2"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3pPr>
            <a:lvl4pPr marL="1828800" marR="0" lvl="3"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4pPr>
            <a:lvl5pPr marL="2286000" marR="0" lvl="4"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5pPr>
            <a:lvl6pPr marL="2743200" marR="0" lvl="5"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6pPr>
            <a:lvl7pPr marL="3200400" marR="0" lvl="6"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7pPr>
            <a:lvl8pPr marL="3657600" marR="0" lvl="7"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8pPr>
            <a:lvl9pPr marL="4114800" marR="0" lvl="8" indent="-311150" algn="l" rtl="0">
              <a:lnSpc>
                <a:spcPct val="115000"/>
              </a:lnSpc>
              <a:spcBef>
                <a:spcPts val="0"/>
              </a:spcBef>
              <a:spcAft>
                <a:spcPts val="0"/>
              </a:spcAft>
              <a:buClr>
                <a:schemeClr val="accent1"/>
              </a:buClr>
              <a:buSzPts val="1300"/>
              <a:buFont typeface="Helvetica Neue"/>
              <a:buChar char="■"/>
              <a:defRPr sz="1300" b="0" i="0" u="none" strike="noStrike" cap="none">
                <a:solidFill>
                  <a:schemeClr val="accent1"/>
                </a:solidFill>
                <a:latin typeface="Lato"/>
                <a:ea typeface="Lato"/>
                <a:cs typeface="Lato"/>
                <a:sym typeface="Lato"/>
              </a:defRPr>
            </a:lvl9pPr>
          </a:lstStyle>
          <a:p>
            <a:endParaRPr/>
          </a:p>
        </p:txBody>
      </p:sp>
      <p:sp>
        <p:nvSpPr>
          <p:cNvPr id="12" name="Google Shape;12;p19"/>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rm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br.org/2013/06/how-to-give-a-killer-presentatio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idx="4294967295"/>
          </p:nvPr>
        </p:nvSpPr>
        <p:spPr>
          <a:xfrm>
            <a:off x="729450" y="1322449"/>
            <a:ext cx="7688099" cy="16647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4200"/>
              <a:buFont typeface="Raleway"/>
              <a:buNone/>
            </a:pPr>
            <a:r>
              <a:rPr lang="en-US" sz="4200" b="1" i="0" u="none" strike="noStrike" cap="none">
                <a:solidFill>
                  <a:srgbClr val="1A1A1A"/>
                </a:solidFill>
                <a:latin typeface="Raleway"/>
                <a:ea typeface="Raleway"/>
                <a:cs typeface="Raleway"/>
                <a:sym typeface="Raleway"/>
              </a:rPr>
              <a:t>PRESENTATION SKILLS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727650" y="714381"/>
            <a:ext cx="7688700" cy="5352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08"/>
              <a:buFont typeface="Times New Roman"/>
              <a:buNone/>
            </a:pPr>
            <a:r>
              <a:rPr lang="en-US" sz="2508">
                <a:latin typeface="Times New Roman"/>
                <a:ea typeface="Times New Roman"/>
                <a:cs typeface="Times New Roman"/>
                <a:sym typeface="Times New Roman"/>
              </a:rPr>
              <a:t>Visual Aids</a:t>
            </a:r>
            <a:endParaRPr/>
          </a:p>
        </p:txBody>
      </p:sp>
      <p:sp>
        <p:nvSpPr>
          <p:cNvPr id="127" name="Google Shape;127;p9"/>
          <p:cNvSpPr txBox="1">
            <a:spLocks noGrp="1"/>
          </p:cNvSpPr>
          <p:nvPr>
            <p:ph type="body" idx="1"/>
          </p:nvPr>
        </p:nvSpPr>
        <p:spPr>
          <a:xfrm>
            <a:off x="240700" y="1476178"/>
            <a:ext cx="7688700" cy="3580200"/>
          </a:xfrm>
          <a:prstGeom prst="rect">
            <a:avLst/>
          </a:prstGeom>
          <a:noFill/>
          <a:ln>
            <a:noFill/>
          </a:ln>
        </p:spPr>
        <p:txBody>
          <a:bodyPr spcFirstLastPara="1" wrap="square" lIns="91400" tIns="91400" rIns="91400" bIns="91400" anchor="t" anchorCtr="0">
            <a:noAutofit/>
          </a:bodyPr>
          <a:lstStyle/>
          <a:p>
            <a:pPr marL="329184" lvl="0" indent="-231647" algn="l" rtl="0">
              <a:lnSpc>
                <a:spcPct val="104999"/>
              </a:lnSpc>
              <a:spcBef>
                <a:spcPts val="0"/>
              </a:spcBef>
              <a:spcAft>
                <a:spcPts val="0"/>
              </a:spcAft>
              <a:buClr>
                <a:srgbClr val="0D0D0D"/>
              </a:buClr>
              <a:buSzPts val="1800"/>
              <a:buFont typeface="Times New Roman"/>
              <a:buChar char="●"/>
            </a:pPr>
            <a:r>
              <a:rPr lang="en-US" sz="1800" b="1">
                <a:solidFill>
                  <a:srgbClr val="0D0D0D"/>
                </a:solidFill>
                <a:latin typeface="Times New Roman"/>
                <a:ea typeface="Times New Roman"/>
                <a:cs typeface="Times New Roman"/>
                <a:sym typeface="Times New Roman"/>
              </a:rPr>
              <a:t>Purposes of Visual Aids:</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Serve as speech notes</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Boost presenter’s confidence</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Focus on presentation theme </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Increase audience interest</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Provide clarity and precision</a:t>
            </a:r>
            <a:endParaRPr sz="1800">
              <a:latin typeface="Times New Roman"/>
              <a:ea typeface="Times New Roman"/>
              <a:cs typeface="Times New Roman"/>
              <a:sym typeface="Times New Roman"/>
            </a:endParaRPr>
          </a:p>
          <a:p>
            <a:pPr marL="329184" lvl="0" indent="-231647" algn="l" rtl="0">
              <a:lnSpc>
                <a:spcPct val="104999"/>
              </a:lnSpc>
              <a:spcBef>
                <a:spcPts val="0"/>
              </a:spcBef>
              <a:spcAft>
                <a:spcPts val="0"/>
              </a:spcAft>
              <a:buClr>
                <a:srgbClr val="0D0D0D"/>
              </a:buClr>
              <a:buSzPts val="1800"/>
              <a:buFont typeface="Times New Roman"/>
              <a:buChar char="●"/>
            </a:pPr>
            <a:r>
              <a:rPr lang="en-US" sz="1800" b="1">
                <a:solidFill>
                  <a:srgbClr val="0D0D0D"/>
                </a:solidFill>
                <a:latin typeface="Times New Roman"/>
                <a:ea typeface="Times New Roman"/>
                <a:cs typeface="Times New Roman"/>
                <a:sym typeface="Times New Roman"/>
              </a:rPr>
              <a:t>Types of Visual Aids:</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Three-Dimensional visual aids:,objects, models, people</a:t>
            </a:r>
            <a:endParaRPr sz="1800">
              <a:latin typeface="Times New Roman"/>
              <a:ea typeface="Times New Roman"/>
              <a:cs typeface="Times New Roman"/>
              <a:sym typeface="Times New Roman"/>
            </a:endParaRPr>
          </a:p>
          <a:p>
            <a:pPr marL="658368" lvl="1" indent="-231647" algn="l" rtl="0">
              <a:lnSpc>
                <a:spcPct val="104999"/>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Two-Dimensional Visual Aids: drawings, photographs, slides, maps, graphs (Bar, Pie, Line, Picture), charts, overhead transparencies, computer-generated presentations, chalkboard</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727650" y="571927"/>
            <a:ext cx="7688700" cy="5352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20"/>
              <a:buFont typeface="Times New Roman"/>
              <a:buNone/>
            </a:pPr>
            <a:r>
              <a:rPr lang="en-US" sz="2520">
                <a:latin typeface="Times New Roman"/>
                <a:ea typeface="Times New Roman"/>
                <a:cs typeface="Times New Roman"/>
                <a:sym typeface="Times New Roman"/>
              </a:rPr>
              <a:t>Content Insertion- Slides</a:t>
            </a:r>
            <a:endParaRPr/>
          </a:p>
        </p:txBody>
      </p:sp>
      <p:sp>
        <p:nvSpPr>
          <p:cNvPr id="133" name="Google Shape;133;p10"/>
          <p:cNvSpPr txBox="1">
            <a:spLocks noGrp="1"/>
          </p:cNvSpPr>
          <p:nvPr>
            <p:ph type="body" idx="1"/>
          </p:nvPr>
        </p:nvSpPr>
        <p:spPr>
          <a:xfrm>
            <a:off x="727650" y="1516176"/>
            <a:ext cx="7688700" cy="3549000"/>
          </a:xfrm>
          <a:prstGeom prst="rect">
            <a:avLst/>
          </a:prstGeom>
          <a:noFill/>
          <a:ln>
            <a:noFill/>
          </a:ln>
        </p:spPr>
        <p:txBody>
          <a:bodyPr spcFirstLastPara="1" wrap="square" lIns="91400" tIns="91400" rIns="91400" bIns="91400" anchor="t" anchorCtr="0">
            <a:noAutofit/>
          </a:bodyPr>
          <a:lstStyle/>
          <a:p>
            <a:pPr marL="0" lvl="0" indent="228600" algn="l" rtl="0">
              <a:lnSpc>
                <a:spcPct val="115000"/>
              </a:lnSpc>
              <a:spcBef>
                <a:spcPts val="0"/>
              </a:spcBef>
              <a:spcAft>
                <a:spcPts val="0"/>
              </a:spcAft>
              <a:buSzPts val="1500"/>
              <a:buNone/>
            </a:pPr>
            <a:r>
              <a:rPr lang="en-US" sz="1800" b="1">
                <a:solidFill>
                  <a:srgbClr val="0D0D0D"/>
                </a:solidFill>
                <a:latin typeface="Times New Roman"/>
                <a:ea typeface="Times New Roman"/>
                <a:cs typeface="Times New Roman"/>
                <a:sym typeface="Times New Roman"/>
              </a:rPr>
              <a:t>Font</a:t>
            </a:r>
            <a:endParaRPr sz="1800">
              <a:latin typeface="Times New Roman"/>
              <a:ea typeface="Times New Roman"/>
              <a:cs typeface="Times New Roman"/>
              <a:sym typeface="Times New Roman"/>
            </a:endParaRPr>
          </a:p>
          <a:p>
            <a:pPr marL="228600" lvl="0" indent="-174625" algn="l" rtl="0">
              <a:lnSpc>
                <a:spcPct val="115000"/>
              </a:lnSpc>
              <a:spcBef>
                <a:spcPts val="60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Ensure legibility by using a minimum font size of 24pt for body text.</a:t>
            </a:r>
            <a:endParaRPr sz="1800">
              <a:latin typeface="Times New Roman"/>
              <a:ea typeface="Times New Roman"/>
              <a:cs typeface="Times New Roman"/>
              <a:sym typeface="Times New Roman"/>
            </a:endParaRPr>
          </a:p>
          <a:p>
            <a:pPr marL="228600" lvl="0" indent="-174625"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Choose a professional and easy-to-read font style (such as Times New Roman, Arial, Calibri, or Helvetica) for all text on your slides.</a:t>
            </a:r>
            <a:endParaRPr sz="1800">
              <a:latin typeface="Times New Roman"/>
              <a:ea typeface="Times New Roman"/>
              <a:cs typeface="Times New Roman"/>
              <a:sym typeface="Times New Roman"/>
            </a:endParaRPr>
          </a:p>
          <a:p>
            <a:pPr marL="228600" lvl="0" indent="-174625"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Increase font size for headers and key points to emphasise importance.</a:t>
            </a:r>
            <a:endParaRPr sz="1800">
              <a:latin typeface="Times New Roman"/>
              <a:ea typeface="Times New Roman"/>
              <a:cs typeface="Times New Roman"/>
              <a:sym typeface="Times New Roman"/>
            </a:endParaRPr>
          </a:p>
          <a:p>
            <a:pPr marL="228600" lvl="0" indent="-174625"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Avoid using fonts smaller than 18pt to ensure readability, especially in large presentation rooms.</a:t>
            </a:r>
            <a:endParaRPr sz="18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500"/>
              <a:buNone/>
            </a:pPr>
            <a:r>
              <a:rPr lang="en-US" sz="1800" i="1">
                <a:solidFill>
                  <a:srgbClr val="0D0D0D"/>
                </a:solidFill>
                <a:latin typeface="Times New Roman"/>
                <a:ea typeface="Times New Roman"/>
                <a:cs typeface="Times New Roman"/>
                <a:sym typeface="Times New Roman"/>
              </a:rPr>
              <a:t>Font size plays a crucial role in the readability and effectiveness of your slides. By choosing appropriate font sizes, you can ensure that your audience can easily read and understand your content.</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727650" y="696609"/>
            <a:ext cx="7688700" cy="5352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ct val="100000"/>
              <a:buFont typeface="Times New Roman"/>
              <a:buNone/>
            </a:pPr>
            <a:r>
              <a:rPr lang="en-US" sz="2511">
                <a:latin typeface="Times New Roman"/>
                <a:ea typeface="Times New Roman"/>
                <a:cs typeface="Times New Roman"/>
                <a:sym typeface="Times New Roman"/>
              </a:rPr>
              <a:t>Content Insertion- Slides</a:t>
            </a:r>
            <a:endParaRPr/>
          </a:p>
        </p:txBody>
      </p:sp>
      <p:sp>
        <p:nvSpPr>
          <p:cNvPr id="139" name="Google Shape;139;p11"/>
          <p:cNvSpPr txBox="1">
            <a:spLocks noGrp="1"/>
          </p:cNvSpPr>
          <p:nvPr>
            <p:ph type="body" idx="1"/>
          </p:nvPr>
        </p:nvSpPr>
        <p:spPr>
          <a:xfrm>
            <a:off x="725850" y="1272228"/>
            <a:ext cx="7688700" cy="3671100"/>
          </a:xfrm>
          <a:prstGeom prst="rect">
            <a:avLst/>
          </a:prstGeom>
          <a:noFill/>
          <a:ln>
            <a:noFill/>
          </a:ln>
        </p:spPr>
        <p:txBody>
          <a:bodyPr spcFirstLastPara="1" wrap="square" lIns="91400" tIns="91400" rIns="91400" bIns="91400" anchor="t" anchorCtr="0">
            <a:noAutofit/>
          </a:bodyPr>
          <a:lstStyle/>
          <a:p>
            <a:pPr marL="0" lvl="0" indent="329184" algn="l" rtl="0">
              <a:lnSpc>
                <a:spcPct val="115000"/>
              </a:lnSpc>
              <a:spcBef>
                <a:spcPts val="0"/>
              </a:spcBef>
              <a:spcAft>
                <a:spcPts val="0"/>
              </a:spcAft>
              <a:buSzPts val="1512"/>
              <a:buNone/>
            </a:pPr>
            <a:r>
              <a:rPr lang="en-US" sz="1800" b="1">
                <a:solidFill>
                  <a:srgbClr val="0D0D0D"/>
                </a:solidFill>
                <a:latin typeface="Times New Roman"/>
                <a:ea typeface="Times New Roman"/>
                <a:cs typeface="Times New Roman"/>
                <a:sym typeface="Times New Roman"/>
              </a:rPr>
              <a:t>Font Color</a:t>
            </a:r>
            <a:endParaRPr sz="1800">
              <a:latin typeface="Times New Roman"/>
              <a:ea typeface="Times New Roman"/>
              <a:cs typeface="Times New Roman"/>
              <a:sym typeface="Times New Roman"/>
            </a:endParaRPr>
          </a:p>
          <a:p>
            <a:pPr marL="329184" lvl="0" indent="-247650" algn="l" rtl="0">
              <a:lnSpc>
                <a:spcPct val="115000"/>
              </a:lnSpc>
              <a:spcBef>
                <a:spcPts val="80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Choose high-contrast font colours (e.g., black or dark gray) on light backgrounds for maximum readability.</a:t>
            </a:r>
            <a:endParaRPr sz="1800">
              <a:latin typeface="Times New Roman"/>
              <a:ea typeface="Times New Roman"/>
              <a:cs typeface="Times New Roman"/>
              <a:sym typeface="Times New Roman"/>
            </a:endParaRPr>
          </a:p>
          <a:p>
            <a:pPr marL="329184" lvl="0" indent="-247650"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Maintain consistency in font colours throughout the presentation to enhance visual cohesion.</a:t>
            </a:r>
            <a:endParaRPr sz="1800">
              <a:latin typeface="Times New Roman"/>
              <a:ea typeface="Times New Roman"/>
              <a:cs typeface="Times New Roman"/>
              <a:sym typeface="Times New Roman"/>
            </a:endParaRPr>
          </a:p>
          <a:p>
            <a:pPr marL="329184" lvl="0" indent="-247650"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Use colours sparingly for emphasis, such as highlighting key points or call-to-action statements.</a:t>
            </a:r>
            <a:endParaRPr sz="1800">
              <a:latin typeface="Times New Roman"/>
              <a:ea typeface="Times New Roman"/>
              <a:cs typeface="Times New Roman"/>
              <a:sym typeface="Times New Roman"/>
            </a:endParaRPr>
          </a:p>
          <a:p>
            <a:pPr marL="228600" lvl="0" indent="-128015" algn="l" rtl="0">
              <a:lnSpc>
                <a:spcPct val="115000"/>
              </a:lnSpc>
              <a:spcBef>
                <a:spcPts val="0"/>
              </a:spcBef>
              <a:spcAft>
                <a:spcPts val="0"/>
              </a:spcAft>
              <a:buSzPts val="1512"/>
              <a:buNone/>
            </a:pPr>
            <a:endParaRPr sz="18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512"/>
              <a:buNone/>
            </a:pPr>
            <a:r>
              <a:rPr lang="en-US" sz="1800" i="1">
                <a:solidFill>
                  <a:srgbClr val="0D0D0D"/>
                </a:solidFill>
                <a:latin typeface="Times New Roman"/>
                <a:ea typeface="Times New Roman"/>
                <a:cs typeface="Times New Roman"/>
                <a:sym typeface="Times New Roman"/>
              </a:rPr>
              <a:t>The choice of font colour can significantly impact the readability and visual appeal of your slides. By selecting appropriate font colors, you can enhance the clarity and impact of your message.</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8998a6bec5_0_6"/>
          <p:cNvSpPr txBox="1">
            <a:spLocks noGrp="1"/>
          </p:cNvSpPr>
          <p:nvPr>
            <p:ph type="title"/>
          </p:nvPr>
        </p:nvSpPr>
        <p:spPr>
          <a:xfrm>
            <a:off x="729450" y="1318650"/>
            <a:ext cx="7688700" cy="535200"/>
          </a:xfrm>
          <a:prstGeom prst="rect">
            <a:avLst/>
          </a:prstGeom>
        </p:spPr>
        <p:txBody>
          <a:bodyPr spcFirstLastPara="1" wrap="square" lIns="91400" tIns="91400" rIns="91400" bIns="91400" anchor="t" anchorCtr="0">
            <a:normAutofit fontScale="90000"/>
          </a:bodyPr>
          <a:lstStyle/>
          <a:p>
            <a:pPr marL="0" lvl="0" indent="0" algn="l" rtl="0">
              <a:spcBef>
                <a:spcPts val="0"/>
              </a:spcBef>
              <a:spcAft>
                <a:spcPts val="0"/>
              </a:spcAft>
              <a:buNone/>
            </a:pPr>
            <a:r>
              <a:rPr lang="en-US"/>
              <a:t>Example of poor colour combination</a:t>
            </a:r>
            <a:endParaRPr/>
          </a:p>
        </p:txBody>
      </p:sp>
      <p:sp>
        <p:nvSpPr>
          <p:cNvPr id="145" name="Google Shape;145;g28998a6bec5_0_6"/>
          <p:cNvSpPr txBox="1">
            <a:spLocks noGrp="1"/>
          </p:cNvSpPr>
          <p:nvPr>
            <p:ph type="body" idx="1"/>
          </p:nvPr>
        </p:nvSpPr>
        <p:spPr>
          <a:xfrm>
            <a:off x="729450" y="2078875"/>
            <a:ext cx="7688700" cy="2261100"/>
          </a:xfrm>
          <a:prstGeom prst="rect">
            <a:avLst/>
          </a:prstGeom>
        </p:spPr>
        <p:txBody>
          <a:bodyPr spcFirstLastPara="1" wrap="square" lIns="91400" tIns="91400" rIns="91400" bIns="91400" anchor="t" anchorCtr="0">
            <a:normAutofit/>
          </a:bodyPr>
          <a:lstStyle/>
          <a:p>
            <a:pPr marL="0" lvl="0" indent="0" algn="l" rtl="0">
              <a:spcBef>
                <a:spcPts val="0"/>
              </a:spcBef>
              <a:spcAft>
                <a:spcPts val="0"/>
              </a:spcAft>
              <a:buNone/>
            </a:pPr>
            <a:endParaRPr/>
          </a:p>
        </p:txBody>
      </p:sp>
      <p:pic>
        <p:nvPicPr>
          <p:cNvPr id="146" name="Google Shape;146;g28998a6bec5_0_6"/>
          <p:cNvPicPr preferRelativeResize="0"/>
          <p:nvPr/>
        </p:nvPicPr>
        <p:blipFill>
          <a:blip r:embed="rId3">
            <a:alphaModFix/>
          </a:blip>
          <a:stretch>
            <a:fillRect/>
          </a:stretch>
        </p:blipFill>
        <p:spPr>
          <a:xfrm>
            <a:off x="783275" y="2132250"/>
            <a:ext cx="7217725" cy="3011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7650" y="571927"/>
            <a:ext cx="7688700" cy="5352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22"/>
              <a:buFont typeface="Times New Roman"/>
              <a:buNone/>
            </a:pPr>
            <a:r>
              <a:rPr lang="en-US" sz="2522">
                <a:latin typeface="Times New Roman"/>
                <a:ea typeface="Times New Roman"/>
                <a:cs typeface="Times New Roman"/>
                <a:sym typeface="Times New Roman"/>
              </a:rPr>
              <a:t>Content Insertion- Slides</a:t>
            </a:r>
            <a:endParaRPr/>
          </a:p>
        </p:txBody>
      </p:sp>
      <p:sp>
        <p:nvSpPr>
          <p:cNvPr id="152" name="Google Shape;152;p12"/>
          <p:cNvSpPr txBox="1">
            <a:spLocks noGrp="1"/>
          </p:cNvSpPr>
          <p:nvPr>
            <p:ph type="body" idx="1"/>
          </p:nvPr>
        </p:nvSpPr>
        <p:spPr>
          <a:xfrm>
            <a:off x="655975" y="1463125"/>
            <a:ext cx="7688700" cy="3576000"/>
          </a:xfrm>
          <a:prstGeom prst="rect">
            <a:avLst/>
          </a:prstGeom>
          <a:noFill/>
          <a:ln>
            <a:noFill/>
          </a:ln>
        </p:spPr>
        <p:txBody>
          <a:bodyPr spcFirstLastPara="1" wrap="square" lIns="91400" tIns="91400" rIns="91400" bIns="91400" anchor="t" anchorCtr="0">
            <a:noAutofit/>
          </a:bodyPr>
          <a:lstStyle/>
          <a:p>
            <a:pPr marL="0" lvl="0" indent="256031" algn="l" rtl="0">
              <a:lnSpc>
                <a:spcPct val="115000"/>
              </a:lnSpc>
              <a:spcBef>
                <a:spcPts val="0"/>
              </a:spcBef>
              <a:spcAft>
                <a:spcPts val="0"/>
              </a:spcAft>
              <a:buSzPts val="1568"/>
              <a:buNone/>
            </a:pPr>
            <a:r>
              <a:rPr lang="en-US" sz="1800" b="1">
                <a:solidFill>
                  <a:srgbClr val="0D0D0D"/>
                </a:solidFill>
                <a:latin typeface="Times New Roman"/>
                <a:ea typeface="Times New Roman"/>
                <a:cs typeface="Times New Roman"/>
                <a:sym typeface="Times New Roman"/>
              </a:rPr>
              <a:t>Slide Themes</a:t>
            </a:r>
            <a:endParaRPr sz="1800">
              <a:latin typeface="Times New Roman"/>
              <a:ea typeface="Times New Roman"/>
              <a:cs typeface="Times New Roman"/>
              <a:sym typeface="Times New Roman"/>
            </a:endParaRPr>
          </a:p>
          <a:p>
            <a:pPr marL="256031" lvl="0" indent="-196850" algn="l" rtl="0">
              <a:lnSpc>
                <a:spcPct val="115000"/>
              </a:lnSpc>
              <a:spcBef>
                <a:spcPts val="60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Select a cohesive and professional theme that reflects the tone and content of your presentation.</a:t>
            </a:r>
            <a:endParaRPr sz="1800">
              <a:latin typeface="Times New Roman"/>
              <a:ea typeface="Times New Roman"/>
              <a:cs typeface="Times New Roman"/>
              <a:sym typeface="Times New Roman"/>
            </a:endParaRPr>
          </a:p>
          <a:p>
            <a:pPr marL="256031" lvl="0" indent="-196850"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Choose themes with clean layouts and visually appealing design elements to enhance engagement.</a:t>
            </a:r>
            <a:endParaRPr sz="1800">
              <a:latin typeface="Times New Roman"/>
              <a:ea typeface="Times New Roman"/>
              <a:cs typeface="Times New Roman"/>
              <a:sym typeface="Times New Roman"/>
            </a:endParaRPr>
          </a:p>
          <a:p>
            <a:pPr marL="256031" lvl="0" indent="-196850" algn="l" rtl="0">
              <a:lnSpc>
                <a:spcPct val="115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Avoid overly complex or distracting themes that detract from your message.</a:t>
            </a:r>
            <a:endParaRPr sz="1800">
              <a:latin typeface="Times New Roman"/>
              <a:ea typeface="Times New Roman"/>
              <a:cs typeface="Times New Roman"/>
              <a:sym typeface="Times New Roman"/>
            </a:endParaRPr>
          </a:p>
          <a:p>
            <a:pPr marL="0" lvl="0" indent="0" algn="l" rtl="0">
              <a:lnSpc>
                <a:spcPct val="115000"/>
              </a:lnSpc>
              <a:spcBef>
                <a:spcPts val="600"/>
              </a:spcBef>
              <a:spcAft>
                <a:spcPts val="0"/>
              </a:spcAft>
              <a:buSzPts val="1568"/>
              <a:buNone/>
            </a:pPr>
            <a:endParaRPr sz="18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568"/>
              <a:buNone/>
            </a:pPr>
            <a:r>
              <a:rPr lang="en-US" sz="1800" i="1">
                <a:solidFill>
                  <a:srgbClr val="0D0D0D"/>
                </a:solidFill>
                <a:latin typeface="Times New Roman"/>
                <a:ea typeface="Times New Roman"/>
                <a:cs typeface="Times New Roman"/>
                <a:sym typeface="Times New Roman"/>
              </a:rPr>
              <a:t>Slide themes provide the visual framework for your presentation. By choosing the right theme, you can create a visually cohesive and engaging presentation that reinforces your message.</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7650" y="571927"/>
            <a:ext cx="7688700" cy="5352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268"/>
              <a:buFont typeface="Raleway"/>
              <a:buNone/>
            </a:pPr>
            <a:r>
              <a:rPr lang="en-US" sz="2268"/>
              <a:t>Design Elements</a:t>
            </a:r>
            <a:endParaRPr/>
          </a:p>
        </p:txBody>
      </p:sp>
      <p:sp>
        <p:nvSpPr>
          <p:cNvPr id="158" name="Google Shape;158;p13"/>
          <p:cNvSpPr txBox="1">
            <a:spLocks noGrp="1"/>
          </p:cNvSpPr>
          <p:nvPr>
            <p:ph type="body" idx="1"/>
          </p:nvPr>
        </p:nvSpPr>
        <p:spPr>
          <a:xfrm>
            <a:off x="729450" y="1433923"/>
            <a:ext cx="7688699" cy="2759095"/>
          </a:xfrm>
          <a:prstGeom prst="rect">
            <a:avLst/>
          </a:prstGeom>
          <a:noFill/>
          <a:ln>
            <a:noFill/>
          </a:ln>
        </p:spPr>
        <p:txBody>
          <a:bodyPr spcFirstLastPara="1" wrap="square" lIns="91400" tIns="91400" rIns="91400" bIns="91400" anchor="t" anchorCtr="0">
            <a:normAutofit fontScale="92500" lnSpcReduction="20000"/>
          </a:bodyPr>
          <a:lstStyle/>
          <a:p>
            <a:pPr marL="0" lvl="0" indent="388620" algn="l" rtl="0">
              <a:lnSpc>
                <a:spcPct val="115000"/>
              </a:lnSpc>
              <a:spcBef>
                <a:spcPts val="0"/>
              </a:spcBef>
              <a:spcAft>
                <a:spcPts val="0"/>
              </a:spcAft>
              <a:buSzPct val="100000"/>
              <a:buNone/>
            </a:pPr>
            <a:endParaRPr sz="1530" b="1">
              <a:solidFill>
                <a:srgbClr val="0D0D0D"/>
              </a:solidFill>
              <a:latin typeface="Times New Roman"/>
              <a:ea typeface="Times New Roman"/>
              <a:cs typeface="Times New Roman"/>
              <a:sym typeface="Times New Roman"/>
            </a:endParaRPr>
          </a:p>
          <a:p>
            <a:pPr marL="388620" lvl="0" indent="-280352" algn="l" rtl="0">
              <a:lnSpc>
                <a:spcPct val="115000"/>
              </a:lnSpc>
              <a:spcBef>
                <a:spcPts val="100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Utilise visual hierarchy to prioritise important information and guide the viewer's attention.</a:t>
            </a:r>
            <a:endParaRPr sz="1800">
              <a:latin typeface="Times New Roman"/>
              <a:ea typeface="Times New Roman"/>
              <a:cs typeface="Times New Roman"/>
              <a:sym typeface="Times New Roman"/>
            </a:endParaRPr>
          </a:p>
          <a:p>
            <a:pPr marL="388620" lvl="0" indent="-280352" algn="l" rtl="0">
              <a:lnSpc>
                <a:spcPct val="115000"/>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Maintain consistency in fonts, colors, and layouts across all slides for a cohesive visual identity.</a:t>
            </a:r>
            <a:endParaRPr sz="1800">
              <a:latin typeface="Times New Roman"/>
              <a:ea typeface="Times New Roman"/>
              <a:cs typeface="Times New Roman"/>
              <a:sym typeface="Times New Roman"/>
            </a:endParaRPr>
          </a:p>
          <a:p>
            <a:pPr marL="388620" lvl="0" indent="-280352" algn="l" rtl="0">
              <a:lnSpc>
                <a:spcPct val="115000"/>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Incorporate ample white space to reduce clutter and improve readability.</a:t>
            </a:r>
            <a:endParaRPr sz="1800">
              <a:latin typeface="Times New Roman"/>
              <a:ea typeface="Times New Roman"/>
              <a:cs typeface="Times New Roman"/>
              <a:sym typeface="Times New Roman"/>
            </a:endParaRPr>
          </a:p>
          <a:p>
            <a:pPr marL="269875" lvl="0" indent="-151130" algn="l" rtl="0">
              <a:lnSpc>
                <a:spcPct val="115000"/>
              </a:lnSpc>
              <a:spcBef>
                <a:spcPts val="0"/>
              </a:spcBef>
              <a:spcAft>
                <a:spcPts val="0"/>
              </a:spcAft>
              <a:buSzPct val="85000"/>
              <a:buNone/>
            </a:pPr>
            <a:endParaRPr sz="18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SzPct val="85000"/>
              <a:buNone/>
            </a:pPr>
            <a:r>
              <a:rPr lang="en-US" sz="1800" i="1">
                <a:solidFill>
                  <a:srgbClr val="0D0D0D"/>
                </a:solidFill>
                <a:latin typeface="Times New Roman"/>
                <a:ea typeface="Times New Roman"/>
                <a:cs typeface="Times New Roman"/>
                <a:sym typeface="Times New Roman"/>
              </a:rPr>
              <a:t>Effective use of design elements can enhance the clarity and impact of your presentation. By following design principles such as visual hierarchy and consistency, you can create visually appealing slides that effectively communicate your message.</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727650" y="758813"/>
            <a:ext cx="7688700" cy="5352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254"/>
              <a:buFont typeface="Raleway"/>
              <a:buNone/>
            </a:pPr>
            <a:r>
              <a:rPr lang="en-US" sz="2254"/>
              <a:t>Content Insertion- Slides</a:t>
            </a:r>
            <a:endParaRPr/>
          </a:p>
        </p:txBody>
      </p:sp>
      <p:sp>
        <p:nvSpPr>
          <p:cNvPr id="164" name="Google Shape;164;p14"/>
          <p:cNvSpPr txBox="1">
            <a:spLocks noGrp="1"/>
          </p:cNvSpPr>
          <p:nvPr>
            <p:ph type="body" idx="1"/>
          </p:nvPr>
        </p:nvSpPr>
        <p:spPr>
          <a:xfrm>
            <a:off x="729450" y="1226220"/>
            <a:ext cx="7688699" cy="2888730"/>
          </a:xfrm>
          <a:prstGeom prst="rect">
            <a:avLst/>
          </a:prstGeom>
          <a:noFill/>
          <a:ln>
            <a:noFill/>
          </a:ln>
        </p:spPr>
        <p:txBody>
          <a:bodyPr spcFirstLastPara="1" wrap="square" lIns="91400" tIns="91400" rIns="91400" bIns="91400" anchor="t" anchorCtr="0">
            <a:normAutofit fontScale="85000" lnSpcReduction="20000"/>
          </a:bodyPr>
          <a:lstStyle/>
          <a:p>
            <a:pPr marL="0" lvl="0" indent="256031" algn="l" rtl="0">
              <a:lnSpc>
                <a:spcPct val="104999"/>
              </a:lnSpc>
              <a:spcBef>
                <a:spcPts val="0"/>
              </a:spcBef>
              <a:spcAft>
                <a:spcPts val="0"/>
              </a:spcAft>
              <a:buSzPct val="100000"/>
              <a:buNone/>
            </a:pPr>
            <a:endParaRPr sz="1456" b="1">
              <a:solidFill>
                <a:srgbClr val="0D0D0D"/>
              </a:solidFill>
              <a:latin typeface="Times New Roman"/>
              <a:ea typeface="Times New Roman"/>
              <a:cs typeface="Times New Roman"/>
              <a:sym typeface="Times New Roman"/>
            </a:endParaRPr>
          </a:p>
          <a:p>
            <a:pPr marL="0" lvl="0" indent="256031" algn="l" rtl="0">
              <a:lnSpc>
                <a:spcPct val="104999"/>
              </a:lnSpc>
              <a:spcBef>
                <a:spcPts val="0"/>
              </a:spcBef>
              <a:spcAft>
                <a:spcPts val="0"/>
              </a:spcAft>
              <a:buSzPct val="100000"/>
              <a:buNone/>
            </a:pPr>
            <a:r>
              <a:rPr lang="en-US" sz="1456" b="1">
                <a:solidFill>
                  <a:srgbClr val="0D0D0D"/>
                </a:solidFill>
                <a:latin typeface="Times New Roman"/>
                <a:ea typeface="Times New Roman"/>
                <a:cs typeface="Times New Roman"/>
                <a:sym typeface="Times New Roman"/>
              </a:rPr>
              <a:t>Additional Tips</a:t>
            </a:r>
            <a:endParaRPr/>
          </a:p>
          <a:p>
            <a:pPr marL="256030" lvl="0" indent="-173301" algn="l" rtl="0">
              <a:lnSpc>
                <a:spcPct val="104999"/>
              </a:lnSpc>
              <a:spcBef>
                <a:spcPts val="60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Use bullet points or short phrases to convey ideas succinctly and prevent overcrowding of slides </a:t>
            </a:r>
            <a:endParaRPr sz="1800">
              <a:solidFill>
                <a:srgbClr val="0D0D0D"/>
              </a:solidFill>
              <a:latin typeface="Times New Roman"/>
              <a:ea typeface="Times New Roman"/>
              <a:cs typeface="Times New Roman"/>
              <a:sym typeface="Times New Roman"/>
            </a:endParaRPr>
          </a:p>
          <a:p>
            <a:pPr marL="457200" lvl="0" indent="-88582" algn="l" rtl="0">
              <a:lnSpc>
                <a:spcPct val="104999"/>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write only 5-6 bullet points on one slide</a:t>
            </a:r>
            <a:endParaRPr sz="1800">
              <a:solidFill>
                <a:srgbClr val="0D0D0D"/>
              </a:solidFill>
              <a:latin typeface="Times New Roman"/>
              <a:ea typeface="Times New Roman"/>
              <a:cs typeface="Times New Roman"/>
              <a:sym typeface="Times New Roman"/>
            </a:endParaRPr>
          </a:p>
          <a:p>
            <a:pPr marL="457200" lvl="0" indent="-88582" algn="l" rtl="0">
              <a:lnSpc>
                <a:spcPct val="104999"/>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write only 5-6 words in each point</a:t>
            </a:r>
            <a:endParaRPr sz="1800" b="1">
              <a:solidFill>
                <a:srgbClr val="0D0D0D"/>
              </a:solidFill>
              <a:latin typeface="Times New Roman"/>
              <a:ea typeface="Times New Roman"/>
              <a:cs typeface="Times New Roman"/>
              <a:sym typeface="Times New Roman"/>
            </a:endParaRPr>
          </a:p>
          <a:p>
            <a:pPr marL="256031" lvl="0" indent="-173302" algn="l" rtl="0">
              <a:lnSpc>
                <a:spcPct val="104999"/>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Incorporate visuals such as images, graphs, and diagrams to enhance understanding and retention.</a:t>
            </a:r>
            <a:endParaRPr sz="1800">
              <a:latin typeface="Times New Roman"/>
              <a:ea typeface="Times New Roman"/>
              <a:cs typeface="Times New Roman"/>
              <a:sym typeface="Times New Roman"/>
            </a:endParaRPr>
          </a:p>
          <a:p>
            <a:pPr marL="256031" lvl="0" indent="-173302" algn="l" rtl="0">
              <a:lnSpc>
                <a:spcPct val="104999"/>
              </a:lnSpc>
              <a:spcBef>
                <a:spcPts val="0"/>
              </a:spcBef>
              <a:spcAft>
                <a:spcPts val="0"/>
              </a:spcAft>
              <a:buClr>
                <a:srgbClr val="0D0D0D"/>
              </a:buClr>
              <a:buSzPct val="100000"/>
              <a:buFont typeface="Times New Roman"/>
              <a:buChar char="●"/>
            </a:pPr>
            <a:r>
              <a:rPr lang="en-US" sz="1800">
                <a:solidFill>
                  <a:srgbClr val="0D0D0D"/>
                </a:solidFill>
                <a:latin typeface="Times New Roman"/>
                <a:ea typeface="Times New Roman"/>
                <a:cs typeface="Times New Roman"/>
                <a:sym typeface="Times New Roman"/>
              </a:rPr>
              <a:t>Experiment with slide transitions sparingly to add visual interest without detracting from your message.</a:t>
            </a:r>
            <a:endParaRPr sz="1800">
              <a:latin typeface="Times New Roman"/>
              <a:ea typeface="Times New Roman"/>
              <a:cs typeface="Times New Roman"/>
              <a:sym typeface="Times New Roman"/>
            </a:endParaRPr>
          </a:p>
          <a:p>
            <a:pPr marL="0" lvl="0" indent="0" algn="l" rtl="0">
              <a:lnSpc>
                <a:spcPct val="104999"/>
              </a:lnSpc>
              <a:spcBef>
                <a:spcPts val="600"/>
              </a:spcBef>
              <a:spcAft>
                <a:spcPts val="0"/>
              </a:spcAft>
              <a:buSzPct val="80888"/>
              <a:buNone/>
            </a:pPr>
            <a:endParaRPr sz="1800">
              <a:solidFill>
                <a:srgbClr val="0D0D0D"/>
              </a:solidFill>
              <a:latin typeface="Times New Roman"/>
              <a:ea typeface="Times New Roman"/>
              <a:cs typeface="Times New Roman"/>
              <a:sym typeface="Times New Roman"/>
            </a:endParaRPr>
          </a:p>
          <a:p>
            <a:pPr marL="0" lvl="0" indent="0" algn="l" rtl="0">
              <a:lnSpc>
                <a:spcPct val="104999"/>
              </a:lnSpc>
              <a:spcBef>
                <a:spcPts val="0"/>
              </a:spcBef>
              <a:spcAft>
                <a:spcPts val="0"/>
              </a:spcAft>
              <a:buSzPct val="80888"/>
              <a:buNone/>
            </a:pPr>
            <a:r>
              <a:rPr lang="en-US" sz="1800" i="1">
                <a:solidFill>
                  <a:srgbClr val="0D0D0D"/>
                </a:solidFill>
                <a:latin typeface="Times New Roman"/>
                <a:ea typeface="Times New Roman"/>
                <a:cs typeface="Times New Roman"/>
                <a:sym typeface="Times New Roman"/>
              </a:rPr>
              <a:t>In addition to font size, colour, themes, design elements, and background colour, there are several other factors to consider when creating powerful presentations. By implementing these additional tips, you can further enhance the effectiveness and visual appeal of your slides.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7650" y="682994"/>
            <a:ext cx="7688700" cy="712823"/>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300"/>
              <a:buFont typeface="Raleway"/>
              <a:buNone/>
            </a:pPr>
            <a:r>
              <a:rPr lang="en-US" sz="2300"/>
              <a:t>Delivering a Presentation</a:t>
            </a:r>
            <a:endParaRPr/>
          </a:p>
        </p:txBody>
      </p:sp>
      <p:sp>
        <p:nvSpPr>
          <p:cNvPr id="170" name="Google Shape;170;p15"/>
          <p:cNvSpPr txBox="1">
            <a:spLocks noGrp="1"/>
          </p:cNvSpPr>
          <p:nvPr>
            <p:ph type="body" idx="1"/>
          </p:nvPr>
        </p:nvSpPr>
        <p:spPr>
          <a:xfrm>
            <a:off x="725850" y="1361111"/>
            <a:ext cx="7688699" cy="2668621"/>
          </a:xfrm>
          <a:prstGeom prst="rect">
            <a:avLst/>
          </a:prstGeom>
          <a:noFill/>
          <a:ln>
            <a:noFill/>
          </a:ln>
        </p:spPr>
        <p:txBody>
          <a:bodyPr spcFirstLastPara="1" wrap="square" lIns="91400" tIns="91400" rIns="91400" bIns="91400" anchor="t" anchorCtr="0">
            <a:normAutofit/>
          </a:bodyPr>
          <a:lstStyle/>
          <a:p>
            <a:pPr marL="0" lvl="0" indent="246888" algn="l" rtl="0">
              <a:lnSpc>
                <a:spcPct val="115000"/>
              </a:lnSpc>
              <a:spcBef>
                <a:spcPts val="0"/>
              </a:spcBef>
              <a:spcAft>
                <a:spcPts val="0"/>
              </a:spcAft>
              <a:buSzPts val="1404"/>
              <a:buNone/>
            </a:pPr>
            <a:r>
              <a:rPr lang="en-US" sz="1404" b="1">
                <a:solidFill>
                  <a:srgbClr val="0D0D0D"/>
                </a:solidFill>
                <a:latin typeface="Times New Roman"/>
                <a:ea typeface="Times New Roman"/>
                <a:cs typeface="Times New Roman"/>
                <a:sym typeface="Times New Roman"/>
              </a:rPr>
              <a:t>Start With Confidence</a:t>
            </a:r>
            <a:endParaRPr/>
          </a:p>
          <a:p>
            <a:pPr marL="246888" lvl="0" indent="-165620" algn="l" rtl="0">
              <a:lnSpc>
                <a:spcPct val="115000"/>
              </a:lnSpc>
              <a:spcBef>
                <a:spcPts val="600"/>
              </a:spcBef>
              <a:spcAft>
                <a:spcPts val="0"/>
              </a:spcAft>
              <a:buClr>
                <a:srgbClr val="0D0D0D"/>
              </a:buClr>
              <a:buSzPts val="1400"/>
              <a:buChar char="●"/>
            </a:pPr>
            <a:r>
              <a:rPr lang="en-US" sz="1404">
                <a:solidFill>
                  <a:srgbClr val="0D0D0D"/>
                </a:solidFill>
                <a:latin typeface="Times New Roman"/>
                <a:ea typeface="Times New Roman"/>
                <a:cs typeface="Times New Roman"/>
                <a:sym typeface="Times New Roman"/>
              </a:rPr>
              <a:t>Begin your presentation with a startling statement, quotation, anecdote, question, or joke to capture the audience's attention.</a:t>
            </a:r>
            <a:endParaRPr/>
          </a:p>
          <a:p>
            <a:pPr marL="246888" lvl="0" indent="-165620" algn="l" rtl="0">
              <a:lnSpc>
                <a:spcPct val="115000"/>
              </a:lnSpc>
              <a:spcBef>
                <a:spcPts val="0"/>
              </a:spcBef>
              <a:spcAft>
                <a:spcPts val="0"/>
              </a:spcAft>
              <a:buClr>
                <a:srgbClr val="0D0D0D"/>
              </a:buClr>
              <a:buSzPts val="1400"/>
              <a:buChar char="●"/>
            </a:pPr>
            <a:r>
              <a:rPr lang="en-US" sz="1404">
                <a:solidFill>
                  <a:srgbClr val="0D0D0D"/>
                </a:solidFill>
                <a:latin typeface="Times New Roman"/>
                <a:ea typeface="Times New Roman"/>
                <a:cs typeface="Times New Roman"/>
                <a:sym typeface="Times New Roman"/>
              </a:rPr>
              <a:t>Ensure that your opening technique aligns with your message and emphasises your main point.</a:t>
            </a:r>
            <a:endParaRPr/>
          </a:p>
          <a:p>
            <a:pPr marL="246888" lvl="0" indent="-165620" algn="l" rtl="0">
              <a:lnSpc>
                <a:spcPct val="115000"/>
              </a:lnSpc>
              <a:spcBef>
                <a:spcPts val="0"/>
              </a:spcBef>
              <a:spcAft>
                <a:spcPts val="0"/>
              </a:spcAft>
              <a:buClr>
                <a:srgbClr val="0D0D0D"/>
              </a:buClr>
              <a:buSzPts val="1400"/>
              <a:buChar char="●"/>
            </a:pPr>
            <a:r>
              <a:rPr lang="en-US" sz="1404">
                <a:solidFill>
                  <a:srgbClr val="0D0D0D"/>
                </a:solidFill>
                <a:latin typeface="Times New Roman"/>
                <a:ea typeface="Times New Roman"/>
                <a:cs typeface="Times New Roman"/>
                <a:sym typeface="Times New Roman"/>
              </a:rPr>
              <a:t>Draw from personal and professional experiences to add depth and authenticity to your presentation.</a:t>
            </a:r>
            <a:endParaRPr/>
          </a:p>
          <a:p>
            <a:pPr marL="246888" lvl="0" indent="-165620" algn="l" rtl="0">
              <a:lnSpc>
                <a:spcPct val="100000"/>
              </a:lnSpc>
              <a:spcBef>
                <a:spcPts val="0"/>
              </a:spcBef>
              <a:spcAft>
                <a:spcPts val="0"/>
              </a:spcAft>
              <a:buClr>
                <a:srgbClr val="0D0D0D"/>
              </a:buClr>
              <a:buSzPts val="1400"/>
              <a:buChar char="●"/>
            </a:pPr>
            <a:r>
              <a:rPr lang="en-US" sz="1404">
                <a:solidFill>
                  <a:srgbClr val="0D0D0D"/>
                </a:solidFill>
                <a:latin typeface="Times New Roman"/>
                <a:ea typeface="Times New Roman"/>
                <a:cs typeface="Times New Roman"/>
                <a:sym typeface="Times New Roman"/>
              </a:rPr>
              <a:t>Practice and plan your opening to deliver it with confidence and impact.</a:t>
            </a:r>
            <a:endParaRPr/>
          </a:p>
          <a:p>
            <a:pPr marL="0" lvl="0" indent="0" algn="l" rtl="0">
              <a:lnSpc>
                <a:spcPct val="100000"/>
              </a:lnSpc>
              <a:spcBef>
                <a:spcPts val="600"/>
              </a:spcBef>
              <a:spcAft>
                <a:spcPts val="0"/>
              </a:spcAft>
              <a:buSzPts val="1404"/>
              <a:buNone/>
            </a:pPr>
            <a:endParaRPr sz="1404">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4"/>
              <a:buNone/>
            </a:pPr>
            <a:r>
              <a:rPr lang="en-US" sz="1404" i="1">
                <a:solidFill>
                  <a:srgbClr val="0D0D0D"/>
                </a:solidFill>
                <a:latin typeface="Times New Roman"/>
                <a:ea typeface="Times New Roman"/>
                <a:cs typeface="Times New Roman"/>
                <a:sym typeface="Times New Roman"/>
              </a:rPr>
              <a:t>Starting your presentation with confidence sets the tone for a successful delivery and engages your audience from the outset. By choosing an effective opening technique and practicing it beforehand, you can establish credibility and capture your audience's interest.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541038" y="615281"/>
            <a:ext cx="7688700" cy="5352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254"/>
              <a:buFont typeface="Raleway"/>
              <a:buNone/>
            </a:pPr>
            <a:r>
              <a:rPr lang="en-US" sz="2254"/>
              <a:t>Delivering a Presentation</a:t>
            </a:r>
            <a:endParaRPr/>
          </a:p>
        </p:txBody>
      </p:sp>
      <p:sp>
        <p:nvSpPr>
          <p:cNvPr id="176" name="Google Shape;176;p16"/>
          <p:cNvSpPr txBox="1">
            <a:spLocks noGrp="1"/>
          </p:cNvSpPr>
          <p:nvPr>
            <p:ph type="body" idx="1"/>
          </p:nvPr>
        </p:nvSpPr>
        <p:spPr>
          <a:xfrm>
            <a:off x="729450" y="1277950"/>
            <a:ext cx="7688700" cy="3778500"/>
          </a:xfrm>
          <a:prstGeom prst="rect">
            <a:avLst/>
          </a:prstGeom>
          <a:noFill/>
          <a:ln>
            <a:noFill/>
          </a:ln>
        </p:spPr>
        <p:txBody>
          <a:bodyPr spcFirstLastPara="1" wrap="square" lIns="91400" tIns="91400" rIns="91400" bIns="91400" anchor="t" anchorCtr="0">
            <a:noAutofit/>
          </a:bodyPr>
          <a:lstStyle/>
          <a:p>
            <a:pPr marL="0" lvl="0" indent="457200" algn="l" rtl="0">
              <a:lnSpc>
                <a:spcPct val="92000"/>
              </a:lnSpc>
              <a:spcBef>
                <a:spcPts val="0"/>
              </a:spcBef>
              <a:spcAft>
                <a:spcPts val="0"/>
              </a:spcAft>
              <a:buSzPts val="2600"/>
              <a:buNone/>
            </a:pPr>
            <a:r>
              <a:rPr lang="en-US" sz="1800">
                <a:latin typeface="Times New Roman"/>
                <a:ea typeface="Times New Roman"/>
                <a:cs typeface="Times New Roman"/>
                <a:sym typeface="Times New Roman"/>
              </a:rPr>
              <a:t>Be</a:t>
            </a:r>
            <a:r>
              <a:rPr lang="en-US" sz="1800" b="1">
                <a:solidFill>
                  <a:srgbClr val="0D0D0D"/>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Organised</a:t>
            </a:r>
            <a:endParaRPr sz="1800">
              <a:latin typeface="Times New Roman"/>
              <a:ea typeface="Times New Roman"/>
              <a:cs typeface="Times New Roman"/>
              <a:sym typeface="Times New Roman"/>
            </a:endParaRPr>
          </a:p>
          <a:p>
            <a:pPr marL="457200" lvl="0" indent="-341473" algn="l" rtl="0">
              <a:lnSpc>
                <a:spcPct val="92000"/>
              </a:lnSpc>
              <a:spcBef>
                <a:spcPts val="120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Structure your presentation with a clear introduction, body, and conclusion.</a:t>
            </a:r>
            <a:endParaRPr sz="1800">
              <a:latin typeface="Times New Roman"/>
              <a:ea typeface="Times New Roman"/>
              <a:cs typeface="Times New Roman"/>
              <a:sym typeface="Times New Roman"/>
            </a:endParaRPr>
          </a:p>
          <a:p>
            <a:pPr marL="457200" lvl="0" indent="-341473" algn="l" rtl="0">
              <a:lnSpc>
                <a:spcPct val="92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Provide an overview of the main points in the introduction and make the purpose of your presentation clear.</a:t>
            </a:r>
            <a:endParaRPr sz="1800">
              <a:latin typeface="Times New Roman"/>
              <a:ea typeface="Times New Roman"/>
              <a:cs typeface="Times New Roman"/>
              <a:sym typeface="Times New Roman"/>
            </a:endParaRPr>
          </a:p>
          <a:p>
            <a:pPr marL="457200" lvl="0" indent="-341473" algn="l" rtl="0">
              <a:lnSpc>
                <a:spcPct val="92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Use transitions and signposts to guide the audience through the organisation of your presentation.</a:t>
            </a:r>
            <a:endParaRPr sz="1800">
              <a:latin typeface="Times New Roman"/>
              <a:ea typeface="Times New Roman"/>
              <a:cs typeface="Times New Roman"/>
              <a:sym typeface="Times New Roman"/>
            </a:endParaRPr>
          </a:p>
          <a:p>
            <a:pPr marL="457200" lvl="0" indent="-341473" algn="l" rtl="0">
              <a:lnSpc>
                <a:spcPct val="92000"/>
              </a:lnSpc>
              <a:spcBef>
                <a:spcPts val="0"/>
              </a:spcBef>
              <a:spcAft>
                <a:spcPts val="0"/>
              </a:spcAft>
              <a:buClr>
                <a:srgbClr val="0D0D0D"/>
              </a:buClr>
              <a:buSzPts val="1800"/>
              <a:buFont typeface="Times New Roman"/>
              <a:buChar char="●"/>
            </a:pPr>
            <a:r>
              <a:rPr lang="en-US" sz="1800">
                <a:solidFill>
                  <a:srgbClr val="0D0D0D"/>
                </a:solidFill>
                <a:latin typeface="Times New Roman"/>
                <a:ea typeface="Times New Roman"/>
                <a:cs typeface="Times New Roman"/>
                <a:sym typeface="Times New Roman"/>
              </a:rPr>
              <a:t>Incorporate credible and interesting supporting material to reinforce your main points.</a:t>
            </a:r>
            <a:endParaRPr sz="1800">
              <a:latin typeface="Times New Roman"/>
              <a:ea typeface="Times New Roman"/>
              <a:cs typeface="Times New Roman"/>
              <a:sym typeface="Times New Roman"/>
            </a:endParaRPr>
          </a:p>
          <a:p>
            <a:pPr marL="0" lvl="0" indent="0" algn="l" rtl="0">
              <a:lnSpc>
                <a:spcPct val="92000"/>
              </a:lnSpc>
              <a:spcBef>
                <a:spcPts val="0"/>
              </a:spcBef>
              <a:spcAft>
                <a:spcPts val="0"/>
              </a:spcAft>
              <a:buSzPts val="1400"/>
              <a:buNone/>
            </a:pPr>
            <a:r>
              <a:rPr lang="en-US" sz="1800" i="1">
                <a:solidFill>
                  <a:srgbClr val="0D0D0D"/>
                </a:solidFill>
                <a:latin typeface="Times New Roman"/>
                <a:ea typeface="Times New Roman"/>
                <a:cs typeface="Times New Roman"/>
                <a:sym typeface="Times New Roman"/>
              </a:rPr>
              <a:t>Organising your presentation effectively ensures that your message is conveyed clearly and coherently. By structuring your presentation with a logical flow and incorporating compelling supporting material, you can keep your audience engaged and focused on your message.</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body" idx="1"/>
          </p:nvPr>
        </p:nvSpPr>
        <p:spPr>
          <a:xfrm>
            <a:off x="729450" y="1285391"/>
            <a:ext cx="7688699" cy="3054585"/>
          </a:xfrm>
          <a:prstGeom prst="rect">
            <a:avLst/>
          </a:prstGeom>
          <a:noFill/>
          <a:ln>
            <a:noFill/>
          </a:ln>
        </p:spPr>
        <p:txBody>
          <a:bodyPr spcFirstLastPara="1" wrap="square" lIns="91400" tIns="91400" rIns="91400" bIns="91400" anchor="t" anchorCtr="0">
            <a:normAutofit lnSpcReduction="10000"/>
          </a:bodyPr>
          <a:lstStyle/>
          <a:p>
            <a:pPr marL="0" lvl="0" indent="301752" algn="l" rtl="0">
              <a:lnSpc>
                <a:spcPct val="95000"/>
              </a:lnSpc>
              <a:spcBef>
                <a:spcPts val="0"/>
              </a:spcBef>
              <a:spcAft>
                <a:spcPts val="0"/>
              </a:spcAft>
              <a:buSzPts val="1716"/>
              <a:buNone/>
            </a:pPr>
            <a:r>
              <a:rPr lang="en-US" sz="1716" b="1">
                <a:solidFill>
                  <a:srgbClr val="0D0D0D"/>
                </a:solidFill>
                <a:latin typeface="Times New Roman"/>
                <a:ea typeface="Times New Roman"/>
                <a:cs typeface="Times New Roman"/>
                <a:sym typeface="Times New Roman"/>
              </a:rPr>
              <a:t>Pay Attention to Body Language</a:t>
            </a:r>
            <a:endParaRPr/>
          </a:p>
          <a:p>
            <a:pPr marL="301752" lvl="0" indent="-205778" algn="l" rtl="0">
              <a:lnSpc>
                <a:spcPct val="95000"/>
              </a:lnSpc>
              <a:spcBef>
                <a:spcPts val="700"/>
              </a:spcBef>
              <a:spcAft>
                <a:spcPts val="0"/>
              </a:spcAft>
              <a:buClr>
                <a:srgbClr val="0D0D0D"/>
              </a:buClr>
              <a:buSzPts val="1700"/>
              <a:buChar char="●"/>
            </a:pPr>
            <a:r>
              <a:rPr lang="en-US" sz="1716">
                <a:solidFill>
                  <a:srgbClr val="0D0D0D"/>
                </a:solidFill>
                <a:latin typeface="Times New Roman"/>
                <a:ea typeface="Times New Roman"/>
                <a:cs typeface="Times New Roman"/>
                <a:sym typeface="Times New Roman"/>
              </a:rPr>
              <a:t>Use effective gestures, body movements, and walking patterns to make a positive impression on the audience.</a:t>
            </a:r>
            <a:endParaRPr/>
          </a:p>
          <a:p>
            <a:pPr marL="301752" lvl="0" indent="-205778" algn="l" rtl="0">
              <a:lnSpc>
                <a:spcPct val="95000"/>
              </a:lnSpc>
              <a:spcBef>
                <a:spcPts val="0"/>
              </a:spcBef>
              <a:spcAft>
                <a:spcPts val="0"/>
              </a:spcAft>
              <a:buClr>
                <a:srgbClr val="0D0D0D"/>
              </a:buClr>
              <a:buSzPts val="1700"/>
              <a:buChar char="●"/>
            </a:pPr>
            <a:r>
              <a:rPr lang="en-US" sz="1716">
                <a:solidFill>
                  <a:srgbClr val="0D0D0D"/>
                </a:solidFill>
                <a:latin typeface="Times New Roman"/>
                <a:ea typeface="Times New Roman"/>
                <a:cs typeface="Times New Roman"/>
                <a:sym typeface="Times New Roman"/>
              </a:rPr>
              <a:t>Maintain eye contact with the audience throughout the presentation to establish rapport and connection.</a:t>
            </a:r>
            <a:endParaRPr/>
          </a:p>
          <a:p>
            <a:pPr marL="301752" lvl="0" indent="-205778" algn="l" rtl="0">
              <a:lnSpc>
                <a:spcPct val="95000"/>
              </a:lnSpc>
              <a:spcBef>
                <a:spcPts val="0"/>
              </a:spcBef>
              <a:spcAft>
                <a:spcPts val="0"/>
              </a:spcAft>
              <a:buClr>
                <a:srgbClr val="0D0D0D"/>
              </a:buClr>
              <a:buSzPts val="1700"/>
              <a:buChar char="●"/>
            </a:pPr>
            <a:r>
              <a:rPr lang="en-US" sz="1716">
                <a:solidFill>
                  <a:srgbClr val="0D0D0D"/>
                </a:solidFill>
                <a:latin typeface="Times New Roman"/>
                <a:ea typeface="Times New Roman"/>
                <a:cs typeface="Times New Roman"/>
                <a:sym typeface="Times New Roman"/>
              </a:rPr>
              <a:t>Rehearse your presentation to ensure that your body language enhances your message and reinforces key points.</a:t>
            </a:r>
            <a:endParaRPr/>
          </a:p>
          <a:p>
            <a:pPr marL="0" lvl="0" indent="0" algn="l" rtl="0">
              <a:lnSpc>
                <a:spcPct val="95000"/>
              </a:lnSpc>
              <a:spcBef>
                <a:spcPts val="700"/>
              </a:spcBef>
              <a:spcAft>
                <a:spcPts val="0"/>
              </a:spcAft>
              <a:buSzPts val="1716"/>
              <a:buNone/>
            </a:pPr>
            <a:endParaRPr sz="1716">
              <a:solidFill>
                <a:srgbClr val="0D0D0D"/>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1716"/>
              <a:buNone/>
            </a:pPr>
            <a:r>
              <a:rPr lang="en-US" sz="1716" i="1">
                <a:solidFill>
                  <a:srgbClr val="0D0D0D"/>
                </a:solidFill>
                <a:latin typeface="Times New Roman"/>
                <a:ea typeface="Times New Roman"/>
                <a:cs typeface="Times New Roman"/>
                <a:sym typeface="Times New Roman"/>
              </a:rPr>
              <a:t>Body language plays a crucial role in communication and can greatly impact how your message is received. By paying attention to your gestures, movements, and eye contact, you can enhance your presence and credibility as a speaker.</a:t>
            </a:r>
            <a:endParaRPr/>
          </a:p>
        </p:txBody>
      </p:sp>
      <p:sp>
        <p:nvSpPr>
          <p:cNvPr id="182" name="Google Shape;182;p17"/>
          <p:cNvSpPr txBox="1">
            <a:spLocks noGrp="1"/>
          </p:cNvSpPr>
          <p:nvPr>
            <p:ph type="title"/>
          </p:nvPr>
        </p:nvSpPr>
        <p:spPr>
          <a:xfrm>
            <a:off x="541038" y="615281"/>
            <a:ext cx="7688700" cy="5352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254"/>
              <a:buFont typeface="Raleway"/>
              <a:buNone/>
            </a:pPr>
            <a:r>
              <a:rPr lang="en-US" sz="2254"/>
              <a:t>Delivering a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729450" y="1318650"/>
            <a:ext cx="7688699" cy="2506200"/>
          </a:xfrm>
          <a:prstGeom prst="rect">
            <a:avLst/>
          </a:prstGeom>
          <a:noFill/>
          <a:ln>
            <a:noFill/>
          </a:ln>
        </p:spPr>
        <p:txBody>
          <a:bodyPr spcFirstLastPara="1" wrap="square" lIns="91400" tIns="91400" rIns="91400" bIns="91400" anchor="t" anchorCtr="0">
            <a:normAutofit/>
          </a:bodyPr>
          <a:lstStyle/>
          <a:p>
            <a:pPr marL="0" lvl="0" indent="0" algn="l" rtl="0">
              <a:lnSpc>
                <a:spcPct val="100000"/>
              </a:lnSpc>
              <a:spcBef>
                <a:spcPts val="0"/>
              </a:spcBef>
              <a:spcAft>
                <a:spcPts val="0"/>
              </a:spcAft>
              <a:buClr>
                <a:srgbClr val="1A1A1A"/>
              </a:buClr>
              <a:buSzPts val="2300"/>
              <a:buFont typeface="Raleway"/>
              <a:buNone/>
            </a:pPr>
            <a:r>
              <a:rPr lang="en-US" sz="2300"/>
              <a:t>Half the world is composed of people who have something to say and can’t; the other half have</a:t>
            </a:r>
            <a:endParaRPr/>
          </a:p>
          <a:p>
            <a:pPr marL="0" lvl="0" indent="0" algn="l" rtl="0">
              <a:lnSpc>
                <a:spcPct val="100000"/>
              </a:lnSpc>
              <a:spcBef>
                <a:spcPts val="0"/>
              </a:spcBef>
              <a:spcAft>
                <a:spcPts val="0"/>
              </a:spcAft>
              <a:buClr>
                <a:srgbClr val="1A1A1A"/>
              </a:buClr>
              <a:buSzPts val="2300"/>
              <a:buFont typeface="Raleway"/>
              <a:buNone/>
            </a:pPr>
            <a:r>
              <a:rPr lang="en-US" sz="2300"/>
              <a:t>nothing to say and keep saying it.</a:t>
            </a:r>
            <a:endParaRPr/>
          </a:p>
          <a:p>
            <a:pPr marL="0" lvl="0" indent="0" algn="l" rtl="0">
              <a:lnSpc>
                <a:spcPct val="100000"/>
              </a:lnSpc>
              <a:spcBef>
                <a:spcPts val="0"/>
              </a:spcBef>
              <a:spcAft>
                <a:spcPts val="0"/>
              </a:spcAft>
              <a:buClr>
                <a:srgbClr val="1A1A1A"/>
              </a:buClr>
              <a:buSzPts val="2300"/>
              <a:buFont typeface="Raleway"/>
              <a:buNone/>
            </a:pPr>
            <a:r>
              <a:rPr lang="en-US" sz="2300"/>
              <a:t>—Lenny Laskowski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body" idx="1"/>
          </p:nvPr>
        </p:nvSpPr>
        <p:spPr>
          <a:xfrm>
            <a:off x="729450" y="1357423"/>
            <a:ext cx="7688700" cy="3786000"/>
          </a:xfrm>
          <a:prstGeom prst="rect">
            <a:avLst/>
          </a:prstGeom>
          <a:noFill/>
          <a:ln>
            <a:noFill/>
          </a:ln>
        </p:spPr>
        <p:txBody>
          <a:bodyPr spcFirstLastPara="1" wrap="square" lIns="91400" tIns="91400" rIns="91400" bIns="91400" anchor="t" anchorCtr="0">
            <a:noAutofit/>
          </a:bodyPr>
          <a:lstStyle/>
          <a:p>
            <a:pPr marL="0" lvl="0" indent="457200" algn="l" rtl="0">
              <a:lnSpc>
                <a:spcPct val="115000"/>
              </a:lnSpc>
              <a:spcBef>
                <a:spcPts val="0"/>
              </a:spcBef>
              <a:spcAft>
                <a:spcPts val="0"/>
              </a:spcAft>
              <a:buSzPts val="1400"/>
              <a:buNone/>
            </a:pPr>
            <a:r>
              <a:rPr lang="en-US" sz="1800" b="1">
                <a:solidFill>
                  <a:srgbClr val="000000"/>
                </a:solidFill>
                <a:latin typeface="Times New Roman"/>
                <a:ea typeface="Times New Roman"/>
                <a:cs typeface="Times New Roman"/>
                <a:sym typeface="Times New Roman"/>
              </a:rPr>
              <a:t>Close in a memorable way</a:t>
            </a:r>
            <a:endParaRPr sz="1800">
              <a:latin typeface="Times New Roman"/>
              <a:ea typeface="Times New Roman"/>
              <a:cs typeface="Times New Roman"/>
              <a:sym typeface="Times New Roman"/>
            </a:endParaRPr>
          </a:p>
          <a:p>
            <a:pPr marL="457200" lvl="0" indent="-328373" algn="l" rtl="0">
              <a:lnSpc>
                <a:spcPct val="115000"/>
              </a:lnSpc>
              <a:spcBef>
                <a:spcPts val="12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Conclude your presentation with a summary of key points to reinforce your message.</a:t>
            </a:r>
            <a:endParaRPr sz="1800">
              <a:latin typeface="Times New Roman"/>
              <a:ea typeface="Times New Roman"/>
              <a:cs typeface="Times New Roman"/>
              <a:sym typeface="Times New Roman"/>
            </a:endParaRPr>
          </a:p>
          <a:p>
            <a:pPr marL="457200" lvl="0" indent="-328373" algn="l" rtl="0">
              <a:lnSpc>
                <a:spcPct val="115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Leave the audience with a positive impression of you and your presentation by delivering a memorable closing statement.</a:t>
            </a:r>
            <a:endParaRPr sz="1800">
              <a:latin typeface="Times New Roman"/>
              <a:ea typeface="Times New Roman"/>
              <a:cs typeface="Times New Roman"/>
              <a:sym typeface="Times New Roman"/>
            </a:endParaRPr>
          </a:p>
          <a:p>
            <a:pPr marL="457200" lvl="0" indent="-328372" algn="l" rtl="0">
              <a:lnSpc>
                <a:spcPct val="115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Encourage audience engagement and further discussion to ensure a lasting impact beyond the presentation.</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800" i="1">
                <a:solidFill>
                  <a:srgbClr val="000000"/>
                </a:solidFill>
                <a:latin typeface="Times New Roman"/>
                <a:ea typeface="Times New Roman"/>
                <a:cs typeface="Times New Roman"/>
                <a:sym typeface="Times New Roman"/>
              </a:rPr>
              <a:t>Closing your presentation in a memorable way leaves a lasting impression on your audience and reinforces your message. By summarising key points and engaging your audience in reflection or discussion, you can create a memorable and impactful conclusion.</a:t>
            </a:r>
            <a:endParaRPr sz="1800">
              <a:latin typeface="Times New Roman"/>
              <a:ea typeface="Times New Roman"/>
              <a:cs typeface="Times New Roman"/>
              <a:sym typeface="Times New Roman"/>
            </a:endParaRPr>
          </a:p>
        </p:txBody>
      </p:sp>
      <p:sp>
        <p:nvSpPr>
          <p:cNvPr id="188" name="Google Shape;188;p18"/>
          <p:cNvSpPr txBox="1">
            <a:spLocks noGrp="1"/>
          </p:cNvSpPr>
          <p:nvPr>
            <p:ph type="title"/>
          </p:nvPr>
        </p:nvSpPr>
        <p:spPr>
          <a:xfrm>
            <a:off x="541038" y="615281"/>
            <a:ext cx="7688700" cy="535201"/>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254"/>
              <a:buFont typeface="Raleway"/>
              <a:buNone/>
            </a:pPr>
            <a:r>
              <a:rPr lang="en-US" sz="2254"/>
              <a:t>Delivering a Presentation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8998a6bec5_0_12"/>
          <p:cNvSpPr txBox="1">
            <a:spLocks noGrp="1"/>
          </p:cNvSpPr>
          <p:nvPr>
            <p:ph type="title"/>
          </p:nvPr>
        </p:nvSpPr>
        <p:spPr>
          <a:xfrm>
            <a:off x="729450" y="1318650"/>
            <a:ext cx="7688700" cy="535200"/>
          </a:xfrm>
          <a:prstGeom prst="rect">
            <a:avLst/>
          </a:prstGeom>
        </p:spPr>
        <p:txBody>
          <a:bodyPr spcFirstLastPara="1" wrap="square" lIns="91400" tIns="91400" rIns="91400" bIns="91400" anchor="t" anchorCtr="0">
            <a:normAutofit fontScale="90000"/>
          </a:bodyPr>
          <a:lstStyle/>
          <a:p>
            <a:pPr marL="0" lvl="0" indent="0" algn="l" rtl="0">
              <a:spcBef>
                <a:spcPts val="0"/>
              </a:spcBef>
              <a:spcAft>
                <a:spcPts val="0"/>
              </a:spcAft>
              <a:buNone/>
            </a:pPr>
            <a:r>
              <a:rPr lang="en-US"/>
              <a:t>Summary</a:t>
            </a:r>
            <a:endParaRPr/>
          </a:p>
        </p:txBody>
      </p:sp>
      <p:sp>
        <p:nvSpPr>
          <p:cNvPr id="194" name="Google Shape;194;g28998a6bec5_0_12"/>
          <p:cNvSpPr txBox="1">
            <a:spLocks noGrp="1"/>
          </p:cNvSpPr>
          <p:nvPr>
            <p:ph type="body" idx="1"/>
          </p:nvPr>
        </p:nvSpPr>
        <p:spPr>
          <a:xfrm>
            <a:off x="729450" y="2078875"/>
            <a:ext cx="7688700" cy="2261100"/>
          </a:xfrm>
          <a:prstGeom prst="rect">
            <a:avLst/>
          </a:prstGeom>
        </p:spPr>
        <p:txBody>
          <a:bodyPr spcFirstLastPara="1" wrap="square" lIns="91400" tIns="91400" rIns="91400" bIns="91400" anchor="t" anchorCtr="0">
            <a:normAutofit/>
          </a:bodyPr>
          <a:lstStyle/>
          <a:p>
            <a:pPr marL="0" lvl="0" indent="0" algn="l" rtl="0">
              <a:spcBef>
                <a:spcPts val="0"/>
              </a:spcBef>
              <a:spcAft>
                <a:spcPts val="0"/>
              </a:spcAft>
              <a:buNone/>
            </a:pPr>
            <a:r>
              <a:rPr lang="en-US" u="sng" dirty="0">
                <a:solidFill>
                  <a:schemeClr val="hlink"/>
                </a:solidFill>
                <a:hlinkClick r:id="rId3"/>
              </a:rPr>
              <a:t>https://hbr.org/2013/06/how-to-give-a-killer-presentation</a:t>
            </a:r>
            <a:endParaRPr dirty="0"/>
          </a:p>
          <a:p>
            <a:pPr marL="0" lvl="0" indent="0" algn="l" rtl="0">
              <a:spcBef>
                <a:spcPts val="0"/>
              </a:spcBef>
              <a:spcAft>
                <a:spcPts val="0"/>
              </a:spcAft>
              <a:buNone/>
            </a:pPr>
            <a:r>
              <a:rPr lang="en-US" dirty="0"/>
              <a:t>Find out as much as you can about what will be expected of you (audience, venue, time, who else is speaking)</a:t>
            </a:r>
            <a:endParaRPr dirty="0"/>
          </a:p>
          <a:p>
            <a:pPr marL="0" lvl="0" indent="0" algn="l" rtl="0">
              <a:spcBef>
                <a:spcPts val="0"/>
              </a:spcBef>
              <a:spcAft>
                <a:spcPts val="0"/>
              </a:spcAft>
              <a:buNone/>
            </a:pPr>
            <a:r>
              <a:rPr lang="en-US" dirty="0"/>
              <a:t>Plan, Prepare and Practice</a:t>
            </a:r>
            <a:endParaRPr dirty="0"/>
          </a:p>
          <a:p>
            <a:pPr marL="0" lvl="0" indent="0" algn="l" rtl="0">
              <a:spcBef>
                <a:spcPts val="0"/>
              </a:spcBef>
              <a:spcAft>
                <a:spcPts val="0"/>
              </a:spcAft>
              <a:buNone/>
            </a:pPr>
            <a:r>
              <a:rPr lang="en-US" dirty="0"/>
              <a:t>Use appropriate technologies</a:t>
            </a:r>
            <a:endParaRPr dirty="0"/>
          </a:p>
          <a:p>
            <a:pPr marL="0" lvl="0" indent="0" algn="l" rtl="0">
              <a:spcBef>
                <a:spcPts val="0"/>
              </a:spcBef>
              <a:spcAft>
                <a:spcPts val="0"/>
              </a:spcAft>
              <a:buNone/>
            </a:pPr>
            <a:r>
              <a:rPr lang="en-US" dirty="0"/>
              <a:t>Remember the opera singer – be passionate, be heard, and make your audience feel involved.</a:t>
            </a:r>
            <a:endParaRPr dirty="0"/>
          </a:p>
          <a:p>
            <a:pPr marL="0" lvl="0" indent="0" algn="l" rtl="0">
              <a:spcBef>
                <a:spcPts val="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688700" cy="2189204"/>
          </a:xfrm>
        </p:spPr>
        <p:txBody>
          <a:bodyPr>
            <a:normAutofit/>
          </a:bodyPr>
          <a:lstStyle/>
          <a:p>
            <a:pPr algn="ctr"/>
            <a:r>
              <a:rPr lang="en-US" dirty="0" smtClean="0"/>
              <a:t>Thanks</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727650" y="574487"/>
            <a:ext cx="7688699" cy="530082"/>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20"/>
              <a:buFont typeface="Times New Roman"/>
              <a:buNone/>
            </a:pPr>
            <a:r>
              <a:rPr lang="en-US" sz="2520">
                <a:latin typeface="Times New Roman"/>
                <a:ea typeface="Times New Roman"/>
                <a:cs typeface="Times New Roman"/>
                <a:sym typeface="Times New Roman"/>
              </a:rPr>
              <a:t>Purpose of Presentation</a:t>
            </a:r>
            <a:endParaRPr/>
          </a:p>
        </p:txBody>
      </p:sp>
      <p:sp>
        <p:nvSpPr>
          <p:cNvPr id="85" name="Google Shape;85;p3"/>
          <p:cNvSpPr txBox="1">
            <a:spLocks noGrp="1"/>
          </p:cNvSpPr>
          <p:nvPr>
            <p:ph type="body" idx="1"/>
          </p:nvPr>
        </p:nvSpPr>
        <p:spPr>
          <a:xfrm>
            <a:off x="605041" y="1441516"/>
            <a:ext cx="7688700" cy="2760122"/>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SzPts val="1800"/>
              <a:buNone/>
            </a:pPr>
            <a:r>
              <a:rPr lang="en-US" sz="1800">
                <a:solidFill>
                  <a:srgbClr val="1A1A1A"/>
                </a:solidFill>
                <a:latin typeface="Times New Roman"/>
                <a:ea typeface="Times New Roman"/>
                <a:cs typeface="Times New Roman"/>
                <a:sym typeface="Times New Roman"/>
              </a:rPr>
              <a:t>The purpose of a presentation usually is one of the following  -</a:t>
            </a:r>
            <a:endParaRPr/>
          </a:p>
          <a:p>
            <a:pPr marL="342900" lvl="0" indent="-342900" algn="l" rtl="0">
              <a:lnSpc>
                <a:spcPct val="115000"/>
              </a:lnSpc>
              <a:spcBef>
                <a:spcPts val="1200"/>
              </a:spcBef>
              <a:spcAft>
                <a:spcPts val="0"/>
              </a:spcAft>
              <a:buSzPts val="1800"/>
              <a:buChar char="●"/>
            </a:pPr>
            <a:r>
              <a:rPr lang="en-US" sz="1800">
                <a:solidFill>
                  <a:srgbClr val="1A1A1A"/>
                </a:solidFill>
                <a:latin typeface="Times New Roman"/>
                <a:ea typeface="Times New Roman"/>
                <a:cs typeface="Times New Roman"/>
                <a:sym typeface="Times New Roman"/>
              </a:rPr>
              <a:t>To Inform - to share information </a:t>
            </a:r>
            <a:endParaRPr/>
          </a:p>
          <a:p>
            <a:pPr marL="342900" lvl="0" indent="-342900" algn="l" rtl="0">
              <a:lnSpc>
                <a:spcPct val="115000"/>
              </a:lnSpc>
              <a:spcBef>
                <a:spcPts val="1200"/>
              </a:spcBef>
              <a:spcAft>
                <a:spcPts val="0"/>
              </a:spcAft>
              <a:buSzPts val="1800"/>
              <a:buChar char="●"/>
            </a:pPr>
            <a:r>
              <a:rPr lang="en-US" sz="1800">
                <a:solidFill>
                  <a:srgbClr val="1A1A1A"/>
                </a:solidFill>
                <a:latin typeface="Times New Roman"/>
                <a:ea typeface="Times New Roman"/>
                <a:cs typeface="Times New Roman"/>
                <a:sym typeface="Times New Roman"/>
              </a:rPr>
              <a:t>To Persuade - to change opinion, behaviour, attitude, values and so on. </a:t>
            </a:r>
            <a:endParaRPr/>
          </a:p>
          <a:p>
            <a:pPr marL="342900" lvl="0" indent="-342900" algn="l" rtl="0">
              <a:lnSpc>
                <a:spcPct val="115000"/>
              </a:lnSpc>
              <a:spcBef>
                <a:spcPts val="1200"/>
              </a:spcBef>
              <a:spcAft>
                <a:spcPts val="0"/>
              </a:spcAft>
              <a:buSzPts val="1800"/>
              <a:buChar char="●"/>
            </a:pPr>
            <a:r>
              <a:rPr lang="en-US" sz="1800">
                <a:solidFill>
                  <a:srgbClr val="1A1A1A"/>
                </a:solidFill>
                <a:latin typeface="Times New Roman"/>
                <a:ea typeface="Times New Roman"/>
                <a:cs typeface="Times New Roman"/>
                <a:sym typeface="Times New Roman"/>
              </a:rPr>
              <a:t>To Demonstrate - to help listeners know how to do something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729450" y="473479"/>
            <a:ext cx="7688699" cy="611846"/>
          </a:xfrm>
          <a:prstGeom prst="rect">
            <a:avLst/>
          </a:prstGeom>
          <a:noFill/>
          <a:ln>
            <a:noFill/>
          </a:ln>
        </p:spPr>
        <p:txBody>
          <a:bodyPr spcFirstLastPara="1" wrap="square" lIns="91400" tIns="91400" rIns="91400" bIns="91400" anchor="t" anchorCtr="0">
            <a:normAutofit/>
          </a:bodyPr>
          <a:lstStyle/>
          <a:p>
            <a:pPr marL="0" marR="0" lvl="0" indent="0" algn="l" rtl="0">
              <a:lnSpc>
                <a:spcPct val="100000"/>
              </a:lnSpc>
              <a:spcBef>
                <a:spcPts val="0"/>
              </a:spcBef>
              <a:spcAft>
                <a:spcPts val="0"/>
              </a:spcAft>
              <a:buClr>
                <a:srgbClr val="1A1A1A"/>
              </a:buClr>
              <a:buSzPts val="2300"/>
              <a:buFont typeface="Times New Roman"/>
              <a:buNone/>
            </a:pPr>
            <a:r>
              <a:rPr lang="en-US" sz="2300">
                <a:latin typeface="Times New Roman"/>
                <a:ea typeface="Times New Roman"/>
                <a:cs typeface="Times New Roman"/>
                <a:sym typeface="Times New Roman"/>
              </a:rPr>
              <a:t>Knowing the Audience</a:t>
            </a:r>
            <a:endParaRPr/>
          </a:p>
        </p:txBody>
      </p:sp>
      <p:sp>
        <p:nvSpPr>
          <p:cNvPr id="91" name="Google Shape;91;p4"/>
          <p:cNvSpPr txBox="1">
            <a:spLocks noGrp="1"/>
          </p:cNvSpPr>
          <p:nvPr>
            <p:ph type="body" idx="1"/>
          </p:nvPr>
        </p:nvSpPr>
        <p:spPr>
          <a:xfrm>
            <a:off x="729450" y="1343013"/>
            <a:ext cx="7688699" cy="2771937"/>
          </a:xfrm>
          <a:prstGeom prst="rect">
            <a:avLst/>
          </a:prstGeom>
          <a:noFill/>
          <a:ln>
            <a:noFill/>
          </a:ln>
        </p:spPr>
        <p:txBody>
          <a:bodyPr spcFirstLastPara="1" wrap="square" lIns="91400" tIns="91400" rIns="91400" bIns="91400" anchor="t" anchorCtr="0">
            <a:normAutofit lnSpcReduction="10000"/>
          </a:bodyPr>
          <a:lstStyle/>
          <a:p>
            <a:pPr marL="0" lvl="0" indent="0" algn="l" rtl="0">
              <a:lnSpc>
                <a:spcPct val="95000"/>
              </a:lnSpc>
              <a:spcBef>
                <a:spcPts val="0"/>
              </a:spcBef>
              <a:spcAft>
                <a:spcPts val="0"/>
              </a:spcAft>
              <a:buSzPts val="1500"/>
              <a:buNone/>
            </a:pPr>
            <a:r>
              <a:rPr lang="en-US" sz="1500">
                <a:solidFill>
                  <a:srgbClr val="1A1A1A"/>
                </a:solidFill>
                <a:latin typeface="Times New Roman"/>
                <a:ea typeface="Times New Roman"/>
                <a:cs typeface="Times New Roman"/>
                <a:sym typeface="Times New Roman"/>
              </a:rPr>
              <a:t>Lenny Laskowski, an international professional speaker and an expert on presentation skills, has used the word A-U-D-I-E-N-C-E as an acronym. </a:t>
            </a:r>
            <a:endParaRPr/>
          </a:p>
          <a:p>
            <a:pPr marL="0" lvl="0" indent="0" algn="l" rtl="0">
              <a:lnSpc>
                <a:spcPct val="80000"/>
              </a:lnSpc>
              <a:spcBef>
                <a:spcPts val="700"/>
              </a:spcBef>
              <a:spcAft>
                <a:spcPts val="0"/>
              </a:spcAft>
              <a:buSzPts val="1500"/>
              <a:buNone/>
            </a:pPr>
            <a:r>
              <a:rPr lang="en-US">
                <a:solidFill>
                  <a:srgbClr val="FF2600"/>
                </a:solidFill>
              </a:rPr>
              <a:t>A</a:t>
            </a:r>
            <a:r>
              <a:rPr lang="en-US" sz="1500">
                <a:solidFill>
                  <a:srgbClr val="1A1A1A"/>
                </a:solidFill>
                <a:latin typeface="Times New Roman"/>
                <a:ea typeface="Times New Roman"/>
                <a:cs typeface="Times New Roman"/>
                <a:sym typeface="Times New Roman"/>
              </a:rPr>
              <a:t>     Audience—             Who are the members? How many will be at the event?</a:t>
            </a:r>
            <a:endParaRPr/>
          </a:p>
          <a:p>
            <a:pPr marL="0" lvl="0" indent="0" algn="l" rtl="0">
              <a:lnSpc>
                <a:spcPct val="80000"/>
              </a:lnSpc>
              <a:spcBef>
                <a:spcPts val="700"/>
              </a:spcBef>
              <a:spcAft>
                <a:spcPts val="0"/>
              </a:spcAft>
              <a:buSzPts val="1500"/>
              <a:buNone/>
            </a:pPr>
            <a:r>
              <a:rPr lang="en-US">
                <a:solidFill>
                  <a:srgbClr val="FF2600"/>
                </a:solidFill>
              </a:rPr>
              <a:t>U </a:t>
            </a:r>
            <a:r>
              <a:rPr lang="en-US" sz="1500">
                <a:solidFill>
                  <a:srgbClr val="1A1A1A"/>
                </a:solidFill>
                <a:latin typeface="Times New Roman"/>
                <a:ea typeface="Times New Roman"/>
                <a:cs typeface="Times New Roman"/>
                <a:sym typeface="Times New Roman"/>
              </a:rPr>
              <a:t>   Understanding—     What is their knowledge about the topic I will be addressing?</a:t>
            </a:r>
            <a:endParaRPr/>
          </a:p>
          <a:p>
            <a:pPr marL="0" lvl="0" indent="0" algn="l" rtl="0">
              <a:lnSpc>
                <a:spcPct val="80000"/>
              </a:lnSpc>
              <a:spcBef>
                <a:spcPts val="700"/>
              </a:spcBef>
              <a:spcAft>
                <a:spcPts val="0"/>
              </a:spcAft>
              <a:buSzPts val="1500"/>
              <a:buNone/>
            </a:pPr>
            <a:r>
              <a:rPr lang="en-US">
                <a:solidFill>
                  <a:srgbClr val="FF2600"/>
                </a:solidFill>
              </a:rPr>
              <a:t>D</a:t>
            </a:r>
            <a:r>
              <a:rPr lang="en-US" sz="1500">
                <a:solidFill>
                  <a:srgbClr val="1A1A1A"/>
                </a:solidFill>
                <a:latin typeface="Times New Roman"/>
                <a:ea typeface="Times New Roman"/>
                <a:cs typeface="Times New Roman"/>
                <a:sym typeface="Times New Roman"/>
              </a:rPr>
              <a:t>    Demographics—     What is their age, sex, educational background, and so forth?</a:t>
            </a:r>
            <a:endParaRPr/>
          </a:p>
          <a:p>
            <a:pPr marL="0" lvl="0" indent="0" algn="l" rtl="0">
              <a:lnSpc>
                <a:spcPct val="80000"/>
              </a:lnSpc>
              <a:spcBef>
                <a:spcPts val="700"/>
              </a:spcBef>
              <a:spcAft>
                <a:spcPts val="0"/>
              </a:spcAft>
              <a:buSzPts val="1500"/>
              <a:buNone/>
            </a:pPr>
            <a:r>
              <a:rPr lang="en-US">
                <a:solidFill>
                  <a:srgbClr val="FF2600"/>
                </a:solidFill>
              </a:rPr>
              <a:t>I  </a:t>
            </a:r>
            <a:r>
              <a:rPr lang="en-US" sz="1500">
                <a:solidFill>
                  <a:srgbClr val="1A1A1A"/>
                </a:solidFill>
                <a:latin typeface="Times New Roman"/>
                <a:ea typeface="Times New Roman"/>
                <a:cs typeface="Times New Roman"/>
                <a:sym typeface="Times New Roman"/>
              </a:rPr>
              <a:t>    Interest—                Why will they be at this event? Who asked them to be there?</a:t>
            </a:r>
            <a:endParaRPr/>
          </a:p>
          <a:p>
            <a:pPr marL="0" lvl="0" indent="0" algn="l" rtl="0">
              <a:lnSpc>
                <a:spcPct val="80000"/>
              </a:lnSpc>
              <a:spcBef>
                <a:spcPts val="700"/>
              </a:spcBef>
              <a:spcAft>
                <a:spcPts val="0"/>
              </a:spcAft>
              <a:buSzPts val="1500"/>
              <a:buNone/>
            </a:pPr>
            <a:r>
              <a:rPr lang="en-US">
                <a:solidFill>
                  <a:srgbClr val="FF2600"/>
                </a:solidFill>
              </a:rPr>
              <a:t>E </a:t>
            </a:r>
            <a:r>
              <a:rPr lang="en-US" sz="1500">
                <a:solidFill>
                  <a:srgbClr val="1A1A1A"/>
                </a:solidFill>
                <a:latin typeface="Times New Roman"/>
                <a:ea typeface="Times New Roman"/>
                <a:cs typeface="Times New Roman"/>
                <a:sym typeface="Times New Roman"/>
              </a:rPr>
              <a:t>    Environment—       Where will I stand when I speak? Will everyone be able to see me?</a:t>
            </a:r>
            <a:endParaRPr/>
          </a:p>
          <a:p>
            <a:pPr marL="0" lvl="0" indent="0" algn="l" rtl="0">
              <a:lnSpc>
                <a:spcPct val="80000"/>
              </a:lnSpc>
              <a:spcBef>
                <a:spcPts val="700"/>
              </a:spcBef>
              <a:spcAft>
                <a:spcPts val="0"/>
              </a:spcAft>
              <a:buSzPts val="1500"/>
              <a:buNone/>
            </a:pPr>
            <a:r>
              <a:rPr lang="en-US">
                <a:solidFill>
                  <a:srgbClr val="FF2600"/>
                </a:solidFill>
              </a:rPr>
              <a:t>N</a:t>
            </a:r>
            <a:r>
              <a:rPr lang="en-US" sz="1500">
                <a:solidFill>
                  <a:srgbClr val="1A1A1A"/>
                </a:solidFill>
                <a:latin typeface="Times New Roman"/>
                <a:ea typeface="Times New Roman"/>
                <a:cs typeface="Times New Roman"/>
                <a:sym typeface="Times New Roman"/>
              </a:rPr>
              <a:t>    Needs—                  What are the listener’s needs? What are my needs as a speaker? </a:t>
            </a:r>
            <a:endParaRPr/>
          </a:p>
          <a:p>
            <a:pPr marL="0" lvl="0" indent="0" algn="l" rtl="0">
              <a:lnSpc>
                <a:spcPct val="80000"/>
              </a:lnSpc>
              <a:spcBef>
                <a:spcPts val="700"/>
              </a:spcBef>
              <a:spcAft>
                <a:spcPts val="0"/>
              </a:spcAft>
              <a:buSzPts val="1500"/>
              <a:buNone/>
            </a:pPr>
            <a:r>
              <a:rPr lang="en-US">
                <a:solidFill>
                  <a:srgbClr val="FF2600"/>
                </a:solidFill>
              </a:rPr>
              <a:t>C</a:t>
            </a:r>
            <a:r>
              <a:rPr lang="en-US" sz="1500">
                <a:solidFill>
                  <a:srgbClr val="1A1A1A"/>
                </a:solidFill>
                <a:latin typeface="Times New Roman"/>
                <a:ea typeface="Times New Roman"/>
                <a:cs typeface="Times New Roman"/>
                <a:sym typeface="Times New Roman"/>
              </a:rPr>
              <a:t>    Customised—         How can I custom fit my message to this audience?</a:t>
            </a:r>
            <a:endParaRPr/>
          </a:p>
          <a:p>
            <a:pPr marL="0" lvl="0" indent="0" algn="l" rtl="0">
              <a:lnSpc>
                <a:spcPct val="80000"/>
              </a:lnSpc>
              <a:spcBef>
                <a:spcPts val="700"/>
              </a:spcBef>
              <a:spcAft>
                <a:spcPts val="0"/>
              </a:spcAft>
              <a:buSzPts val="1500"/>
              <a:buNone/>
            </a:pPr>
            <a:r>
              <a:rPr lang="en-US">
                <a:solidFill>
                  <a:srgbClr val="FF2600"/>
                </a:solidFill>
              </a:rPr>
              <a:t>E </a:t>
            </a:r>
            <a:r>
              <a:rPr lang="en-US" sz="1500">
                <a:solidFill>
                  <a:srgbClr val="1A1A1A"/>
                </a:solidFill>
                <a:latin typeface="Times New Roman"/>
                <a:ea typeface="Times New Roman"/>
                <a:cs typeface="Times New Roman"/>
                <a:sym typeface="Times New Roman"/>
              </a:rPr>
              <a:t>   Expectations—       What do the listeners expect to learn from 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8998a6bec5_0_0"/>
          <p:cNvSpPr txBox="1">
            <a:spLocks noGrp="1"/>
          </p:cNvSpPr>
          <p:nvPr>
            <p:ph type="title"/>
          </p:nvPr>
        </p:nvSpPr>
        <p:spPr>
          <a:xfrm>
            <a:off x="889800" y="530375"/>
            <a:ext cx="7688700" cy="505800"/>
          </a:xfrm>
          <a:prstGeom prst="rect">
            <a:avLst/>
          </a:prstGeom>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r>
              <a:rPr lang="en-US" sz="1800">
                <a:solidFill>
                  <a:schemeClr val="accent1"/>
                </a:solidFill>
                <a:latin typeface="Times New Roman"/>
                <a:ea typeface="Times New Roman"/>
                <a:cs typeface="Times New Roman"/>
                <a:sym typeface="Times New Roman"/>
              </a:rPr>
              <a:t>Analysis of locale</a:t>
            </a:r>
            <a:endParaRPr sz="1800">
              <a:latin typeface="Times New Roman"/>
              <a:ea typeface="Times New Roman"/>
              <a:cs typeface="Times New Roman"/>
              <a:sym typeface="Times New Roman"/>
            </a:endParaRPr>
          </a:p>
        </p:txBody>
      </p:sp>
      <p:sp>
        <p:nvSpPr>
          <p:cNvPr id="97" name="Google Shape;97;g28998a6bec5_0_0"/>
          <p:cNvSpPr txBox="1">
            <a:spLocks noGrp="1"/>
          </p:cNvSpPr>
          <p:nvPr>
            <p:ph type="body" idx="1"/>
          </p:nvPr>
        </p:nvSpPr>
        <p:spPr>
          <a:xfrm>
            <a:off x="729450" y="1307450"/>
            <a:ext cx="7688700" cy="3601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Locale is a place and environment (situation) where the presentation is presented. Normally presentation is given in seminar hall, auditorium, conference room etc. Environment of such places largely affects the presentation. While presenting a presentation a person should keep several things in his or her mind.</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Size of the auditorium or conference room</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Seating arrangement for audience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Physical setting like podium, table, room temperature, lighting etc.</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Electric devises like: microphones, speaker, computers etc.</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Thus, proper understanding of the audience’s nature and locale make our presentation effective and successful</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409543" y="574487"/>
            <a:ext cx="7688700" cy="530082"/>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11"/>
              <a:buFont typeface="Times New Roman"/>
              <a:buNone/>
            </a:pPr>
            <a:r>
              <a:rPr lang="en-US" sz="2511">
                <a:latin typeface="Times New Roman"/>
                <a:ea typeface="Times New Roman"/>
                <a:cs typeface="Times New Roman"/>
                <a:sym typeface="Times New Roman"/>
              </a:rPr>
              <a:t>Title Selection</a:t>
            </a:r>
            <a:endParaRPr/>
          </a:p>
        </p:txBody>
      </p:sp>
      <p:sp>
        <p:nvSpPr>
          <p:cNvPr id="103" name="Google Shape;103;p5"/>
          <p:cNvSpPr txBox="1">
            <a:spLocks noGrp="1"/>
          </p:cNvSpPr>
          <p:nvPr>
            <p:ph type="body" idx="1"/>
          </p:nvPr>
        </p:nvSpPr>
        <p:spPr>
          <a:xfrm>
            <a:off x="647673" y="1323769"/>
            <a:ext cx="7688700" cy="3093176"/>
          </a:xfrm>
          <a:prstGeom prst="rect">
            <a:avLst/>
          </a:prstGeom>
          <a:noFill/>
          <a:ln>
            <a:noFill/>
          </a:ln>
        </p:spPr>
        <p:txBody>
          <a:bodyPr spcFirstLastPara="1" wrap="square" lIns="91400" tIns="91400" rIns="91400" bIns="91400" anchor="t" anchorCtr="0">
            <a:normAutofit lnSpcReduction="10000"/>
          </a:bodyPr>
          <a:lstStyle/>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A strong title should be clear, concise, and intriguing</a:t>
            </a:r>
            <a:endParaRPr/>
          </a:p>
          <a:p>
            <a:pPr marL="457200" lvl="0" indent="-313690" algn="l" rtl="0">
              <a:lnSpc>
                <a:spcPct val="129411"/>
              </a:lnSpc>
              <a:spcBef>
                <a:spcPts val="0"/>
              </a:spcBef>
              <a:spcAft>
                <a:spcPts val="0"/>
              </a:spcAft>
              <a:buClr>
                <a:srgbClr val="0D0D0D"/>
              </a:buClr>
              <a:buSzPts val="1700"/>
              <a:buChar char="●"/>
            </a:pPr>
            <a:r>
              <a:rPr lang="en-US" sz="1700" b="1">
                <a:solidFill>
                  <a:srgbClr val="0D0D0D"/>
                </a:solidFill>
                <a:latin typeface="Times New Roman"/>
                <a:ea typeface="Times New Roman"/>
                <a:cs typeface="Times New Roman"/>
                <a:sym typeface="Times New Roman"/>
              </a:rPr>
              <a:t>Tips for giving title to your presentation:</a:t>
            </a:r>
            <a:endParaRPr/>
          </a:p>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Use Keywords</a:t>
            </a:r>
            <a:endParaRPr/>
          </a:p>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Make it engaging </a:t>
            </a:r>
            <a:endParaRPr/>
          </a:p>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Keep it concise</a:t>
            </a:r>
            <a:endParaRPr/>
          </a:p>
          <a:p>
            <a:pPr marL="457200" lvl="0" indent="-313690" algn="l" rtl="0">
              <a:lnSpc>
                <a:spcPct val="129411"/>
              </a:lnSpc>
              <a:spcBef>
                <a:spcPts val="0"/>
              </a:spcBef>
              <a:spcAft>
                <a:spcPts val="0"/>
              </a:spcAft>
              <a:buClr>
                <a:srgbClr val="0D0D0D"/>
              </a:buClr>
              <a:buSzPts val="1700"/>
              <a:buChar char="●"/>
            </a:pPr>
            <a:r>
              <a:rPr lang="en-US" sz="1700" b="1">
                <a:solidFill>
                  <a:srgbClr val="0D0D0D"/>
                </a:solidFill>
                <a:latin typeface="Times New Roman"/>
                <a:ea typeface="Times New Roman"/>
                <a:cs typeface="Times New Roman"/>
                <a:sym typeface="Times New Roman"/>
              </a:rPr>
              <a:t>Examples of Effective Presentation Titles:</a:t>
            </a:r>
            <a:endParaRPr/>
          </a:p>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"The Future of Renewable Energy: Innovations and Challenges"</a:t>
            </a:r>
            <a:endParaRPr/>
          </a:p>
          <a:p>
            <a:pPr marL="914400" lvl="1" indent="-313690" algn="l" rtl="0">
              <a:lnSpc>
                <a:spcPct val="129411"/>
              </a:lnSpc>
              <a:spcBef>
                <a:spcPts val="0"/>
              </a:spcBef>
              <a:spcAft>
                <a:spcPts val="0"/>
              </a:spcAft>
              <a:buClr>
                <a:srgbClr val="0D0D0D"/>
              </a:buClr>
              <a:buSzPts val="1700"/>
              <a:buChar char="●"/>
            </a:pPr>
            <a:r>
              <a:rPr lang="en-US" sz="1700">
                <a:solidFill>
                  <a:srgbClr val="0D0D0D"/>
                </a:solidFill>
                <a:latin typeface="Times New Roman"/>
                <a:ea typeface="Times New Roman"/>
                <a:cs typeface="Times New Roman"/>
                <a:sym typeface="Times New Roman"/>
              </a:rPr>
              <a:t>"Navigating the Digital Landscape: Strategies for Success in the 21st Century"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311794" y="571927"/>
            <a:ext cx="7688699" cy="5352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511"/>
              <a:buFont typeface="Times New Roman"/>
              <a:buNone/>
            </a:pPr>
            <a:r>
              <a:rPr lang="en-US" sz="2511">
                <a:latin typeface="Times New Roman"/>
                <a:ea typeface="Times New Roman"/>
                <a:cs typeface="Times New Roman"/>
                <a:sym typeface="Times New Roman"/>
              </a:rPr>
              <a:t>The Central Idea</a:t>
            </a:r>
            <a:endParaRPr/>
          </a:p>
        </p:txBody>
      </p:sp>
      <p:sp>
        <p:nvSpPr>
          <p:cNvPr id="109" name="Google Shape;109;p6"/>
          <p:cNvSpPr txBox="1">
            <a:spLocks noGrp="1"/>
          </p:cNvSpPr>
          <p:nvPr>
            <p:ph type="body" idx="1"/>
          </p:nvPr>
        </p:nvSpPr>
        <p:spPr>
          <a:xfrm>
            <a:off x="311794" y="1399393"/>
            <a:ext cx="7688699" cy="2797126"/>
          </a:xfrm>
          <a:prstGeom prst="rect">
            <a:avLst/>
          </a:prstGeom>
          <a:noFill/>
          <a:ln>
            <a:noFill/>
          </a:ln>
        </p:spPr>
        <p:txBody>
          <a:bodyPr spcFirstLastPara="1" wrap="square" lIns="91400" tIns="91400" rIns="91400" bIns="91400" anchor="t" anchorCtr="0">
            <a:normAutofit lnSpcReduction="10000"/>
          </a:bodyPr>
          <a:lstStyle/>
          <a:p>
            <a:pPr marL="260604" lvl="0" indent="-168306" algn="l" rtl="0">
              <a:lnSpc>
                <a:spcPct val="115000"/>
              </a:lnSpc>
              <a:spcBef>
                <a:spcPts val="0"/>
              </a:spcBef>
              <a:spcAft>
                <a:spcPts val="0"/>
              </a:spcAft>
              <a:buClr>
                <a:srgbClr val="0D0D0D"/>
              </a:buClr>
              <a:buSzPts val="1500"/>
              <a:buChar char="●"/>
            </a:pPr>
            <a:r>
              <a:rPr lang="en-US" sz="1596" b="1">
                <a:solidFill>
                  <a:srgbClr val="0D0D0D"/>
                </a:solidFill>
                <a:latin typeface="Times New Roman"/>
                <a:ea typeface="Times New Roman"/>
                <a:cs typeface="Times New Roman"/>
                <a:sym typeface="Times New Roman"/>
              </a:rPr>
              <a:t>Understanding the Central Idea</a:t>
            </a:r>
            <a:endParaRPr/>
          </a:p>
          <a:p>
            <a:pPr marL="521208" lvl="1" indent="-168306" algn="l" rtl="0">
              <a:lnSpc>
                <a:spcPct val="115000"/>
              </a:lnSpc>
              <a:spcBef>
                <a:spcPts val="0"/>
              </a:spcBef>
              <a:spcAft>
                <a:spcPts val="0"/>
              </a:spcAft>
              <a:buClr>
                <a:srgbClr val="0D0D0D"/>
              </a:buClr>
              <a:buSzPts val="1500"/>
              <a:buChar char="●"/>
            </a:pPr>
            <a:r>
              <a:rPr lang="en-US" sz="1596">
                <a:solidFill>
                  <a:srgbClr val="0D0D0D"/>
                </a:solidFill>
                <a:latin typeface="Times New Roman"/>
                <a:ea typeface="Times New Roman"/>
                <a:cs typeface="Times New Roman"/>
                <a:sym typeface="Times New Roman"/>
              </a:rPr>
              <a:t>The central idea of a presentation serves as its core thesis statement</a:t>
            </a:r>
            <a:endParaRPr/>
          </a:p>
          <a:p>
            <a:pPr marL="260604" lvl="0" indent="-168306" algn="l" rtl="0">
              <a:lnSpc>
                <a:spcPct val="115000"/>
              </a:lnSpc>
              <a:spcBef>
                <a:spcPts val="0"/>
              </a:spcBef>
              <a:spcAft>
                <a:spcPts val="0"/>
              </a:spcAft>
              <a:buClr>
                <a:srgbClr val="0D0D0D"/>
              </a:buClr>
              <a:buSzPts val="1500"/>
              <a:buChar char="●"/>
            </a:pPr>
            <a:r>
              <a:rPr lang="en-US" sz="1596" b="1">
                <a:solidFill>
                  <a:srgbClr val="0D0D0D"/>
                </a:solidFill>
                <a:latin typeface="Times New Roman"/>
                <a:ea typeface="Times New Roman"/>
                <a:cs typeface="Times New Roman"/>
                <a:sym typeface="Times New Roman"/>
              </a:rPr>
              <a:t>Characteristics of a Central Idea</a:t>
            </a:r>
            <a:endParaRPr/>
          </a:p>
          <a:p>
            <a:pPr marL="521208" lvl="1" indent="-168306" algn="l" rtl="0">
              <a:lnSpc>
                <a:spcPct val="115000"/>
              </a:lnSpc>
              <a:spcBef>
                <a:spcPts val="0"/>
              </a:spcBef>
              <a:spcAft>
                <a:spcPts val="0"/>
              </a:spcAft>
              <a:buClr>
                <a:srgbClr val="0D0D0D"/>
              </a:buClr>
              <a:buSzPts val="1500"/>
              <a:buChar char="●"/>
            </a:pPr>
            <a:r>
              <a:rPr lang="en-US" sz="1596">
                <a:solidFill>
                  <a:srgbClr val="0D0D0D"/>
                </a:solidFill>
                <a:latin typeface="Times New Roman"/>
                <a:ea typeface="Times New Roman"/>
                <a:cs typeface="Times New Roman"/>
                <a:sym typeface="Times New Roman"/>
              </a:rPr>
              <a:t>Simple and Audience- Centred</a:t>
            </a:r>
            <a:endParaRPr/>
          </a:p>
          <a:p>
            <a:pPr marL="521208" lvl="1" indent="-168306" algn="l" rtl="0">
              <a:lnSpc>
                <a:spcPct val="115000"/>
              </a:lnSpc>
              <a:spcBef>
                <a:spcPts val="0"/>
              </a:spcBef>
              <a:spcAft>
                <a:spcPts val="0"/>
              </a:spcAft>
              <a:buClr>
                <a:srgbClr val="0D0D0D"/>
              </a:buClr>
              <a:buSzPts val="1500"/>
              <a:buChar char="●"/>
            </a:pPr>
            <a:r>
              <a:rPr lang="en-US" sz="1596">
                <a:solidFill>
                  <a:srgbClr val="0D0D0D"/>
                </a:solidFill>
                <a:latin typeface="Times New Roman"/>
                <a:ea typeface="Times New Roman"/>
                <a:cs typeface="Times New Roman"/>
                <a:sym typeface="Times New Roman"/>
              </a:rPr>
              <a:t>One-Sentence Summary</a:t>
            </a:r>
            <a:endParaRPr/>
          </a:p>
          <a:p>
            <a:pPr marL="521208" lvl="1" indent="-168306" algn="l" rtl="0">
              <a:lnSpc>
                <a:spcPct val="115000"/>
              </a:lnSpc>
              <a:spcBef>
                <a:spcPts val="0"/>
              </a:spcBef>
              <a:spcAft>
                <a:spcPts val="0"/>
              </a:spcAft>
              <a:buClr>
                <a:srgbClr val="0D0D0D"/>
              </a:buClr>
              <a:buSzPts val="1500"/>
              <a:buChar char="●"/>
            </a:pPr>
            <a:r>
              <a:rPr lang="en-US" sz="1596">
                <a:solidFill>
                  <a:srgbClr val="0D0D0D"/>
                </a:solidFill>
                <a:latin typeface="Times New Roman"/>
                <a:ea typeface="Times New Roman"/>
                <a:cs typeface="Times New Roman"/>
                <a:sym typeface="Times New Roman"/>
              </a:rPr>
              <a:t>Focuses on Presentation Content</a:t>
            </a:r>
            <a:endParaRPr/>
          </a:p>
          <a:p>
            <a:pPr marL="260604" lvl="0" indent="-168306" algn="l" rtl="0">
              <a:lnSpc>
                <a:spcPct val="115000"/>
              </a:lnSpc>
              <a:spcBef>
                <a:spcPts val="0"/>
              </a:spcBef>
              <a:spcAft>
                <a:spcPts val="0"/>
              </a:spcAft>
              <a:buClr>
                <a:srgbClr val="0D0D0D"/>
              </a:buClr>
              <a:buSzPts val="1500"/>
              <a:buChar char="●"/>
            </a:pPr>
            <a:r>
              <a:rPr lang="en-US" sz="1596" b="1">
                <a:solidFill>
                  <a:srgbClr val="0D0D0D"/>
                </a:solidFill>
                <a:latin typeface="Times New Roman"/>
                <a:ea typeface="Times New Roman"/>
                <a:cs typeface="Times New Roman"/>
                <a:sym typeface="Times New Roman"/>
              </a:rPr>
              <a:t>Example of a Central Idea</a:t>
            </a:r>
            <a:endParaRPr/>
          </a:p>
          <a:p>
            <a:pPr marL="521208" lvl="1" indent="-168306" algn="l" rtl="0">
              <a:lnSpc>
                <a:spcPct val="115000"/>
              </a:lnSpc>
              <a:spcBef>
                <a:spcPts val="0"/>
              </a:spcBef>
              <a:spcAft>
                <a:spcPts val="0"/>
              </a:spcAft>
              <a:buClr>
                <a:srgbClr val="0D0D0D"/>
              </a:buClr>
              <a:buSzPts val="1500"/>
              <a:buChar char="●"/>
            </a:pPr>
            <a:r>
              <a:rPr lang="en-US" sz="1596">
                <a:solidFill>
                  <a:srgbClr val="0D0D0D"/>
                </a:solidFill>
                <a:latin typeface="Times New Roman"/>
                <a:ea typeface="Times New Roman"/>
                <a:cs typeface="Times New Roman"/>
                <a:sym typeface="Times New Roman"/>
              </a:rPr>
              <a:t>"In today's presentation, we will explore the impact of artificial intelligence on modern healthcare, focusing on its potential benefits, ethical considerations, and future implications."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727650" y="542016"/>
            <a:ext cx="7688700" cy="595024"/>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800"/>
              <a:buFont typeface="Times New Roman"/>
              <a:buNone/>
            </a:pPr>
            <a:r>
              <a:rPr lang="en-US" sz="2800">
                <a:latin typeface="Times New Roman"/>
                <a:ea typeface="Times New Roman"/>
                <a:cs typeface="Times New Roman"/>
                <a:sym typeface="Times New Roman"/>
              </a:rPr>
              <a:t>Developing the Main Ideas</a:t>
            </a:r>
            <a:endParaRPr/>
          </a:p>
        </p:txBody>
      </p:sp>
      <p:sp>
        <p:nvSpPr>
          <p:cNvPr id="115" name="Google Shape;115;p7"/>
          <p:cNvSpPr txBox="1">
            <a:spLocks noGrp="1"/>
          </p:cNvSpPr>
          <p:nvPr>
            <p:ph type="body" idx="1"/>
          </p:nvPr>
        </p:nvSpPr>
        <p:spPr>
          <a:xfrm>
            <a:off x="96722" y="1388688"/>
            <a:ext cx="7688700" cy="3121801"/>
          </a:xfrm>
          <a:prstGeom prst="rect">
            <a:avLst/>
          </a:prstGeom>
          <a:noFill/>
          <a:ln>
            <a:noFill/>
          </a:ln>
        </p:spPr>
        <p:txBody>
          <a:bodyPr spcFirstLastPara="1" wrap="square" lIns="91400" tIns="91400" rIns="91400" bIns="91400" anchor="t" anchorCtr="0">
            <a:normAutofit/>
          </a:bodyPr>
          <a:lstStyle/>
          <a:p>
            <a:pPr marL="576072" lvl="1" indent="-190023" algn="l" rtl="0">
              <a:lnSpc>
                <a:spcPct val="95000"/>
              </a:lnSpc>
              <a:spcBef>
                <a:spcPts val="0"/>
              </a:spcBef>
              <a:spcAft>
                <a:spcPts val="0"/>
              </a:spcAft>
              <a:buClr>
                <a:srgbClr val="0D0D0D"/>
              </a:buClr>
              <a:buSzPts val="1300"/>
              <a:buChar char="●"/>
            </a:pPr>
            <a:r>
              <a:rPr lang="en-US" sz="1386" b="1">
                <a:solidFill>
                  <a:srgbClr val="0D0D0D"/>
                </a:solidFill>
                <a:latin typeface="Times New Roman"/>
                <a:ea typeface="Times New Roman"/>
                <a:cs typeface="Times New Roman"/>
                <a:sym typeface="Times New Roman"/>
              </a:rPr>
              <a:t>Logical Division of theIdea:</a:t>
            </a:r>
            <a:endParaRPr/>
          </a:p>
          <a:p>
            <a:pPr marL="864108" lvl="2" indent="-190023" algn="l" rtl="0">
              <a:lnSpc>
                <a:spcPct val="95000"/>
              </a:lnSpc>
              <a:spcBef>
                <a:spcPts val="0"/>
              </a:spcBef>
              <a:spcAft>
                <a:spcPts val="0"/>
              </a:spcAft>
              <a:buClr>
                <a:srgbClr val="0D0D0D"/>
              </a:buClr>
              <a:buSzPts val="1300"/>
              <a:buChar char="●"/>
            </a:pPr>
            <a:r>
              <a:rPr lang="en-US" sz="1386" i="1">
                <a:solidFill>
                  <a:srgbClr val="0D0D0D"/>
                </a:solidFill>
                <a:latin typeface="Times New Roman"/>
                <a:ea typeface="Times New Roman"/>
                <a:cs typeface="Times New Roman"/>
                <a:sym typeface="Times New Roman"/>
              </a:rPr>
              <a:t>Example:</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Central Idea: Climate Change</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Logical Divisions: A. Causes of Climate Change B. Impacts of Climate Change C. Mitigation Strategies</a:t>
            </a:r>
            <a:endParaRPr/>
          </a:p>
          <a:p>
            <a:pPr marL="576072" lvl="1" indent="-190023" algn="l" rtl="0">
              <a:lnSpc>
                <a:spcPct val="95000"/>
              </a:lnSpc>
              <a:spcBef>
                <a:spcPts val="0"/>
              </a:spcBef>
              <a:spcAft>
                <a:spcPts val="0"/>
              </a:spcAft>
              <a:buClr>
                <a:srgbClr val="0D0D0D"/>
              </a:buClr>
              <a:buSzPts val="1300"/>
              <a:buChar char="●"/>
            </a:pPr>
            <a:r>
              <a:rPr lang="en-US" sz="1386" b="1">
                <a:solidFill>
                  <a:srgbClr val="0D0D0D"/>
                </a:solidFill>
                <a:latin typeface="Times New Roman"/>
                <a:ea typeface="Times New Roman"/>
                <a:cs typeface="Times New Roman"/>
                <a:sym typeface="Times New Roman"/>
              </a:rPr>
              <a:t>Establishing Reasons for the Central Idea Being True</a:t>
            </a:r>
            <a:endParaRPr/>
          </a:p>
          <a:p>
            <a:pPr marL="864108" lvl="2" indent="-190023" algn="l" rtl="0">
              <a:lnSpc>
                <a:spcPct val="95000"/>
              </a:lnSpc>
              <a:spcBef>
                <a:spcPts val="0"/>
              </a:spcBef>
              <a:spcAft>
                <a:spcPts val="0"/>
              </a:spcAft>
              <a:buClr>
                <a:srgbClr val="0D0D0D"/>
              </a:buClr>
              <a:buSzPts val="1300"/>
              <a:buChar char="●"/>
            </a:pPr>
            <a:r>
              <a:rPr lang="en-US" sz="1386" i="1">
                <a:solidFill>
                  <a:srgbClr val="0D0D0D"/>
                </a:solidFill>
                <a:latin typeface="Times New Roman"/>
                <a:ea typeface="Times New Roman"/>
                <a:cs typeface="Times New Roman"/>
                <a:sym typeface="Times New Roman"/>
              </a:rPr>
              <a:t>Example:</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Central Idea: Renewable Energy is the Future</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Establishing Reasons: A. Environmental Benefits B. Economic Viability C. Technological Advancements</a:t>
            </a:r>
            <a:endParaRPr/>
          </a:p>
          <a:p>
            <a:pPr marL="576072" lvl="1" indent="-190023" algn="l" rtl="0">
              <a:lnSpc>
                <a:spcPct val="95000"/>
              </a:lnSpc>
              <a:spcBef>
                <a:spcPts val="0"/>
              </a:spcBef>
              <a:spcAft>
                <a:spcPts val="0"/>
              </a:spcAft>
              <a:buClr>
                <a:srgbClr val="0D0D0D"/>
              </a:buClr>
              <a:buSzPts val="1300"/>
              <a:buChar char="●"/>
            </a:pPr>
            <a:r>
              <a:rPr lang="en-US" sz="1386" b="1">
                <a:solidFill>
                  <a:srgbClr val="0D0D0D"/>
                </a:solidFill>
                <a:latin typeface="Times New Roman"/>
                <a:ea typeface="Times New Roman"/>
                <a:cs typeface="Times New Roman"/>
                <a:sym typeface="Times New Roman"/>
              </a:rPr>
              <a:t>Supporting the Central Idea with a Series of Steps:</a:t>
            </a:r>
            <a:endParaRPr/>
          </a:p>
          <a:p>
            <a:pPr marL="864108" lvl="2" indent="-190023" algn="l" rtl="0">
              <a:lnSpc>
                <a:spcPct val="95000"/>
              </a:lnSpc>
              <a:spcBef>
                <a:spcPts val="0"/>
              </a:spcBef>
              <a:spcAft>
                <a:spcPts val="0"/>
              </a:spcAft>
              <a:buClr>
                <a:srgbClr val="0D0D0D"/>
              </a:buClr>
              <a:buSzPts val="1300"/>
              <a:buChar char="●"/>
            </a:pPr>
            <a:r>
              <a:rPr lang="en-US" sz="1386" i="1">
                <a:solidFill>
                  <a:srgbClr val="0D0D0D"/>
                </a:solidFill>
                <a:latin typeface="Times New Roman"/>
                <a:ea typeface="Times New Roman"/>
                <a:cs typeface="Times New Roman"/>
                <a:sym typeface="Times New Roman"/>
              </a:rPr>
              <a:t>Example:</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Central Idea: Sustainable Urban Development</a:t>
            </a:r>
            <a:endParaRPr/>
          </a:p>
          <a:p>
            <a:pPr marL="1152144" lvl="3" indent="-190023" algn="l" rtl="0">
              <a:lnSpc>
                <a:spcPct val="95000"/>
              </a:lnSpc>
              <a:spcBef>
                <a:spcPts val="0"/>
              </a:spcBef>
              <a:spcAft>
                <a:spcPts val="0"/>
              </a:spcAft>
              <a:buClr>
                <a:srgbClr val="0D0D0D"/>
              </a:buClr>
              <a:buSzPts val="1300"/>
              <a:buChar char="●"/>
            </a:pPr>
            <a:r>
              <a:rPr lang="en-US" sz="1386">
                <a:solidFill>
                  <a:srgbClr val="0D0D0D"/>
                </a:solidFill>
                <a:latin typeface="Times New Roman"/>
                <a:ea typeface="Times New Roman"/>
                <a:cs typeface="Times New Roman"/>
                <a:sym typeface="Times New Roman"/>
              </a:rPr>
              <a:t>Series of Steps: A. Urban Planning and Design B. Green Infrastructure Implementation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729450" y="718894"/>
            <a:ext cx="7688699" cy="487801"/>
          </a:xfrm>
          <a:prstGeom prst="rect">
            <a:avLst/>
          </a:prstGeom>
          <a:noFill/>
          <a:ln>
            <a:noFill/>
          </a:ln>
        </p:spPr>
        <p:txBody>
          <a:bodyPr spcFirstLastPara="1" wrap="square" lIns="91400" tIns="91400" rIns="91400" bIns="91400" anchor="t" anchorCtr="0">
            <a:normAutofit fontScale="90000"/>
          </a:bodyPr>
          <a:lstStyle/>
          <a:p>
            <a:pPr marL="0" marR="0" lvl="0" indent="0" algn="l" rtl="0">
              <a:lnSpc>
                <a:spcPct val="100000"/>
              </a:lnSpc>
              <a:spcBef>
                <a:spcPts val="0"/>
              </a:spcBef>
              <a:spcAft>
                <a:spcPts val="0"/>
              </a:spcAft>
              <a:buClr>
                <a:srgbClr val="1A1A1A"/>
              </a:buClr>
              <a:buSzPts val="2070"/>
              <a:buFont typeface="Times New Roman"/>
              <a:buNone/>
            </a:pPr>
            <a:r>
              <a:rPr lang="en-US" sz="2070">
                <a:latin typeface="Times New Roman"/>
                <a:ea typeface="Times New Roman"/>
                <a:cs typeface="Times New Roman"/>
                <a:sym typeface="Times New Roman"/>
              </a:rPr>
              <a:t>Gathering Supporting Material</a:t>
            </a:r>
            <a:endParaRPr/>
          </a:p>
        </p:txBody>
      </p:sp>
      <p:sp>
        <p:nvSpPr>
          <p:cNvPr id="121" name="Google Shape;121;p8"/>
          <p:cNvSpPr txBox="1">
            <a:spLocks noGrp="1"/>
          </p:cNvSpPr>
          <p:nvPr>
            <p:ph type="body" idx="1"/>
          </p:nvPr>
        </p:nvSpPr>
        <p:spPr>
          <a:xfrm>
            <a:off x="482230" y="1340770"/>
            <a:ext cx="7935919" cy="2774180"/>
          </a:xfrm>
          <a:prstGeom prst="rect">
            <a:avLst/>
          </a:prstGeom>
          <a:noFill/>
          <a:ln>
            <a:noFill/>
          </a:ln>
        </p:spPr>
        <p:txBody>
          <a:bodyPr spcFirstLastPara="1" wrap="square" lIns="91400" tIns="91400" rIns="91400" bIns="91400" anchor="t" anchorCtr="0">
            <a:normAutofit/>
          </a:bodyPr>
          <a:lstStyle/>
          <a:p>
            <a:pPr marL="0" lvl="0" indent="457200" algn="l" rtl="0">
              <a:lnSpc>
                <a:spcPct val="95000"/>
              </a:lnSpc>
              <a:spcBef>
                <a:spcPts val="0"/>
              </a:spcBef>
              <a:spcAft>
                <a:spcPts val="0"/>
              </a:spcAft>
              <a:buSzPts val="1800"/>
              <a:buNone/>
            </a:pPr>
            <a:r>
              <a:rPr lang="en-US" sz="1800" b="1">
                <a:solidFill>
                  <a:srgbClr val="0D0D0D"/>
                </a:solidFill>
                <a:latin typeface="Times New Roman"/>
                <a:ea typeface="Times New Roman"/>
                <a:cs typeface="Times New Roman"/>
                <a:sym typeface="Times New Roman"/>
              </a:rPr>
              <a:t>Steps for Gathering Supporting Material</a:t>
            </a:r>
            <a:endParaRPr/>
          </a:p>
          <a:p>
            <a:pPr marL="914400" lvl="1" indent="-306705" algn="l" rtl="0">
              <a:lnSpc>
                <a:spcPct val="95000"/>
              </a:lnSpc>
              <a:spcBef>
                <a:spcPts val="1200"/>
              </a:spcBef>
              <a:spcAft>
                <a:spcPts val="0"/>
              </a:spcAft>
              <a:buClr>
                <a:srgbClr val="0D0D0D"/>
              </a:buClr>
              <a:buSzPts val="1800"/>
              <a:buChar char="●"/>
            </a:pPr>
            <a:r>
              <a:rPr lang="en-US" sz="1800">
                <a:solidFill>
                  <a:srgbClr val="0D0D0D"/>
                </a:solidFill>
                <a:latin typeface="Times New Roman"/>
                <a:ea typeface="Times New Roman"/>
                <a:cs typeface="Times New Roman"/>
                <a:sym typeface="Times New Roman"/>
              </a:rPr>
              <a:t>Organise your thoughts</a:t>
            </a:r>
            <a:endParaRPr/>
          </a:p>
          <a:p>
            <a:pPr marL="914400" lvl="1" indent="-306705" algn="l" rtl="0">
              <a:lnSpc>
                <a:spcPct val="95000"/>
              </a:lnSpc>
              <a:spcBef>
                <a:spcPts val="1200"/>
              </a:spcBef>
              <a:spcAft>
                <a:spcPts val="0"/>
              </a:spcAft>
              <a:buClr>
                <a:srgbClr val="0D0D0D"/>
              </a:buClr>
              <a:buSzPts val="1800"/>
              <a:buChar char="●"/>
            </a:pPr>
            <a:r>
              <a:rPr lang="en-US" sz="1800">
                <a:solidFill>
                  <a:srgbClr val="0D0D0D"/>
                </a:solidFill>
                <a:latin typeface="Times New Roman"/>
                <a:ea typeface="Times New Roman"/>
                <a:cs typeface="Times New Roman"/>
                <a:sym typeface="Times New Roman"/>
              </a:rPr>
              <a:t>Recall personal knowledge and experience</a:t>
            </a:r>
            <a:endParaRPr/>
          </a:p>
          <a:p>
            <a:pPr marL="914400" lvl="1" indent="-306705" algn="l" rtl="0">
              <a:lnSpc>
                <a:spcPct val="95000"/>
              </a:lnSpc>
              <a:spcBef>
                <a:spcPts val="1200"/>
              </a:spcBef>
              <a:spcAft>
                <a:spcPts val="0"/>
              </a:spcAft>
              <a:buClr>
                <a:srgbClr val="0D0D0D"/>
              </a:buClr>
              <a:buSzPts val="1800"/>
              <a:buChar char="●"/>
            </a:pPr>
            <a:r>
              <a:rPr lang="en-US" sz="1800">
                <a:solidFill>
                  <a:srgbClr val="0D0D0D"/>
                </a:solidFill>
                <a:latin typeface="Times New Roman"/>
                <a:ea typeface="Times New Roman"/>
                <a:cs typeface="Times New Roman"/>
                <a:sym typeface="Times New Roman"/>
              </a:rPr>
              <a:t>Utilise research resources</a:t>
            </a:r>
            <a:endParaRPr/>
          </a:p>
          <a:p>
            <a:pPr marL="914400" lvl="1" indent="-306705" algn="l" rtl="0">
              <a:lnSpc>
                <a:spcPct val="95000"/>
              </a:lnSpc>
              <a:spcBef>
                <a:spcPts val="1200"/>
              </a:spcBef>
              <a:spcAft>
                <a:spcPts val="0"/>
              </a:spcAft>
              <a:buClr>
                <a:srgbClr val="0D0D0D"/>
              </a:buClr>
              <a:buSzPts val="1800"/>
              <a:buChar char="●"/>
            </a:pPr>
            <a:r>
              <a:rPr lang="en-US" sz="1800">
                <a:solidFill>
                  <a:srgbClr val="0D0D0D"/>
                </a:solidFill>
                <a:latin typeface="Times New Roman"/>
                <a:ea typeface="Times New Roman"/>
                <a:cs typeface="Times New Roman"/>
                <a:sym typeface="Times New Roman"/>
              </a:rPr>
              <a:t>Conduct interviews and discussions</a:t>
            </a:r>
            <a:endParaRPr/>
          </a:p>
          <a:p>
            <a:pPr marL="914400" lvl="1" indent="-306705" algn="l" rtl="0">
              <a:lnSpc>
                <a:spcPct val="95000"/>
              </a:lnSpc>
              <a:spcBef>
                <a:spcPts val="1200"/>
              </a:spcBef>
              <a:spcAft>
                <a:spcPts val="0"/>
              </a:spcAft>
              <a:buClr>
                <a:srgbClr val="0D0D0D"/>
              </a:buClr>
              <a:buSzPts val="1800"/>
              <a:buChar char="●"/>
            </a:pPr>
            <a:r>
              <a:rPr lang="en-US" sz="1800">
                <a:solidFill>
                  <a:srgbClr val="0D0D0D"/>
                </a:solidFill>
                <a:latin typeface="Times New Roman"/>
                <a:ea typeface="Times New Roman"/>
                <a:cs typeface="Times New Roman"/>
                <a:sym typeface="Times New Roman"/>
              </a:rPr>
              <a:t>Compile a list of material</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1615</Words>
  <Application>Microsoft Office PowerPoint</Application>
  <PresentationFormat>On-screen Show (16:9)</PresentationFormat>
  <Paragraphs>148</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Raleway</vt:lpstr>
      <vt:lpstr>Times New Roman</vt:lpstr>
      <vt:lpstr>Lato</vt:lpstr>
      <vt:lpstr>Helvetica Neue</vt:lpstr>
      <vt:lpstr>Streamline</vt:lpstr>
      <vt:lpstr>PRESENTATION SKILLS</vt:lpstr>
      <vt:lpstr>Half the world is composed of people who have something to say and can’t; the other half have nothing to say and keep saying it. —Lenny Laskowski</vt:lpstr>
      <vt:lpstr>Purpose of Presentation</vt:lpstr>
      <vt:lpstr>Knowing the Audience</vt:lpstr>
      <vt:lpstr>Analysis of locale</vt:lpstr>
      <vt:lpstr>Title Selection</vt:lpstr>
      <vt:lpstr>The Central Idea</vt:lpstr>
      <vt:lpstr>Developing the Main Ideas</vt:lpstr>
      <vt:lpstr>Gathering Supporting Material</vt:lpstr>
      <vt:lpstr>Visual Aids</vt:lpstr>
      <vt:lpstr>Content Insertion- Slides</vt:lpstr>
      <vt:lpstr>Content Insertion- Slides</vt:lpstr>
      <vt:lpstr>Example of poor colour combination</vt:lpstr>
      <vt:lpstr>Content Insertion- Slides</vt:lpstr>
      <vt:lpstr>Design Elements</vt:lpstr>
      <vt:lpstr>Content Insertion- Slides</vt:lpstr>
      <vt:lpstr>Delivering a Presentation</vt:lpstr>
      <vt:lpstr>Delivering a Presentation</vt:lpstr>
      <vt:lpstr>Delivering a Presentation</vt:lpstr>
      <vt:lpstr>Delivering a Presentation</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SKILLS</dc:title>
  <dc:creator>jaya sharma</dc:creator>
  <cp:lastModifiedBy>jaya sharma</cp:lastModifiedBy>
  <cp:revision>1</cp:revision>
  <dcterms:modified xsi:type="dcterms:W3CDTF">2024-09-15T05:24:21Z</dcterms:modified>
</cp:coreProperties>
</file>